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1" r:id="rId3"/>
    <p:sldId id="262" r:id="rId4"/>
    <p:sldId id="263" r:id="rId5"/>
    <p:sldId id="264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62"/>
    <a:srgbClr val="A5B7BA"/>
    <a:srgbClr val="97AABE"/>
    <a:srgbClr val="728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FABD2-F23A-4764-BEAC-B1D240F748E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8A8D9-6BC5-4A65-97B1-5FA647AD2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1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8A8D9-6BC5-4A65-97B1-5FA647AD2E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1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4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3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5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6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4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7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6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8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7BC0-1CE3-471F-AC29-33F4DF144C69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2CECA-2872-4E92-91DA-B69C7394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1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02153"/>
            <a:ext cx="12192000" cy="2387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NETWORKING SUCCESS DURING THE PANDEMIC</a:t>
            </a:r>
            <a:r>
              <a:rPr lang="en-US" sz="32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/>
            </a:r>
            <a:br>
              <a:rPr lang="en-US" sz="32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400" dirty="0" smtClean="0">
                <a:latin typeface="Montserrat" panose="00000500000000000000" pitchFamily="2" charset="0"/>
              </a:rPr>
              <a:t>MAKE CONNECTIONS THROUGH NETWORKING</a:t>
            </a:r>
            <a:endParaRPr lang="en-US" sz="3200" dirty="0">
              <a:solidFill>
                <a:srgbClr val="004062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5881513"/>
            <a:ext cx="9845322" cy="187601"/>
          </a:xfrm>
        </p:spPr>
        <p:txBody>
          <a:bodyPr>
            <a:noAutofit/>
          </a:bodyPr>
          <a:lstStyle/>
          <a:p>
            <a:pPr algn="l"/>
            <a:r>
              <a:rPr lang="en-US" sz="1800" dirty="0" err="1" smtClean="0">
                <a:latin typeface="Montserrat" panose="00000500000000000000" pitchFamily="2" charset="0"/>
              </a:rPr>
              <a:t>Charissa</a:t>
            </a:r>
            <a:r>
              <a:rPr lang="en-US" sz="1800" dirty="0" smtClean="0">
                <a:latin typeface="Montserrat" panose="00000500000000000000" pitchFamily="2" charset="0"/>
              </a:rPr>
              <a:t> Yang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 </a:t>
            </a:r>
            <a:r>
              <a:rPr lang="en-US" sz="1400" dirty="0" smtClean="0">
                <a:latin typeface="Montserrat" panose="00000500000000000000" pitchFamily="2" charset="0"/>
              </a:rPr>
              <a:t>YAMMERTIME TOASTMASTERS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▪</a:t>
            </a:r>
            <a:r>
              <a:rPr lang="en-US" sz="1400" dirty="0" smtClean="0">
                <a:latin typeface="Montserrat" panose="00000500000000000000" pitchFamily="2" charset="0"/>
              </a:rPr>
              <a:t>   Project: STRATEGIC RELATIONS Pathway LEVEL 3</a:t>
            </a:r>
            <a:endParaRPr lang="en-US" sz="1400" dirty="0"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Networking - </a:t>
            </a:r>
            <a:r>
              <a:rPr lang="en-US" sz="28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make connections to build relationships</a:t>
            </a: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/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/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Examples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/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Results 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/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Lessons Learned</a:t>
            </a:r>
            <a:endParaRPr lang="en-US" sz="2800" dirty="0"/>
          </a:p>
          <a:p>
            <a:pPr algn="l"/>
            <a:r>
              <a:rPr lang="en-US" sz="1100" dirty="0"/>
              <a:t> </a:t>
            </a:r>
            <a:endParaRPr lang="en-US" sz="1800" dirty="0">
              <a:latin typeface="Myriad Pro" panose="020B05030304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1) Promoting anti-racism through education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Plan speech (Racial </a:t>
            </a:r>
            <a:r>
              <a:rPr lang="en-US" sz="2400" dirty="0" err="1" smtClean="0">
                <a:solidFill>
                  <a:srgbClr val="004062"/>
                </a:solidFill>
                <a:latin typeface="Montserrat" panose="00000500000000000000" pitchFamily="2" charset="0"/>
              </a:rPr>
              <a:t>Microaggresssions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Invite guests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Post to YouTube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Share 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Continue the dialog</a:t>
            </a:r>
            <a:endParaRPr lang="en-US" sz="1400" dirty="0"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2) Organizing community donation drives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Propose to running club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Act on my own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Advertise in new ways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Clarify questions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Coordinate receipt and delivery</a:t>
            </a:r>
            <a:endParaRPr lang="en-US" sz="1400" dirty="0"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3) Building a new Toastmasters community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Club Officers from Club Officer Training (Dec 2020) 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Create support group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Develop social media &amp; website  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Recruit more people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Explore Charter as new club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sz="1400" dirty="0"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02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Results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Anti-racism speech - </a:t>
            </a: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400+ views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>
                <a:solidFill>
                  <a:srgbClr val="004062"/>
                </a:solidFill>
                <a:latin typeface="Montserrat" panose="00000500000000000000" pitchFamily="2" charset="0"/>
              </a:rPr>
              <a:t>C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ommunity donation drives - </a:t>
            </a: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100+ pairs shoes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New Toastmasters club - </a:t>
            </a: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21 members in June 2021</a:t>
            </a:r>
            <a:endParaRPr lang="en-US" sz="1400" b="1" dirty="0">
              <a:solidFill>
                <a:srgbClr val="004062"/>
              </a:solidFill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54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A5B7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300" y="1634243"/>
            <a:ext cx="10172700" cy="3052057"/>
          </a:xfrm>
        </p:spPr>
        <p:txBody>
          <a:bodyPr>
            <a:noAutofit/>
          </a:bodyPr>
          <a:lstStyle/>
          <a:p>
            <a:pPr algn="l"/>
            <a:endParaRPr lang="en-US" sz="2800" dirty="0"/>
          </a:p>
          <a:p>
            <a:pPr algn="l"/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Lessons about Networking</a:t>
            </a:r>
            <a:b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</a:br>
            <a:r>
              <a:rPr lang="en-US" sz="2800" b="1" dirty="0" smtClean="0">
                <a:solidFill>
                  <a:srgbClr val="004062"/>
                </a:solidFill>
                <a:latin typeface="Montserrat ExtraBold" panose="00000900000000000000" pitchFamily="2" charset="0"/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Can do! 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Doable, not dreadful!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Have a cause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 - for passion &amp; purpose!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Adjust strategy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 per need &amp; situation.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400" b="1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Digital media</a:t>
            </a:r>
            <a:r>
              <a:rPr lang="en-US" sz="2400" dirty="0" smtClean="0">
                <a:solidFill>
                  <a:srgbClr val="004062"/>
                </a:solidFill>
                <a:latin typeface="Montserrat" panose="00000500000000000000" pitchFamily="2" charset="0"/>
              </a:rPr>
              <a:t> - powerful, effective.</a:t>
            </a:r>
            <a:endParaRPr lang="en-US" sz="1400" b="1" dirty="0">
              <a:solidFill>
                <a:srgbClr val="004062"/>
              </a:solidFill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7" y="347310"/>
            <a:ext cx="1132447" cy="93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190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Montserrat ExtraBold</vt:lpstr>
      <vt:lpstr>Myriad Pro</vt:lpstr>
      <vt:lpstr>Office Theme</vt:lpstr>
      <vt:lpstr>NETWORKING SUCCESS DURING THE PANDEMIC MAKE CONNECTIONS THROUGH NETWORKING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OHSU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CONNECTIONS THROUGH NETWORKING</dc:title>
  <dc:creator>Charissa Yang</dc:creator>
  <cp:lastModifiedBy>Charissa Yang</cp:lastModifiedBy>
  <cp:revision>11</cp:revision>
  <dcterms:created xsi:type="dcterms:W3CDTF">2022-03-23T12:50:15Z</dcterms:created>
  <dcterms:modified xsi:type="dcterms:W3CDTF">2022-03-23T15:06:32Z</dcterms:modified>
</cp:coreProperties>
</file>