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43" r:id="rId2"/>
    <p:sldId id="355" r:id="rId3"/>
    <p:sldId id="349" r:id="rId4"/>
    <p:sldId id="352" r:id="rId5"/>
    <p:sldId id="351" r:id="rId6"/>
    <p:sldId id="356" r:id="rId7"/>
    <p:sldId id="358" r:id="rId8"/>
    <p:sldId id="359" r:id="rId9"/>
    <p:sldId id="3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60B27"/>
    <a:srgbClr val="FFEF8A"/>
    <a:srgbClr val="ED7D31"/>
    <a:srgbClr val="DB1F31"/>
    <a:srgbClr val="002060"/>
    <a:srgbClr val="003F62"/>
    <a:srgbClr val="578AA5"/>
    <a:srgbClr val="005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3" autoAdjust="0"/>
    <p:restoredTop sz="53859" autoAdjust="0"/>
  </p:normalViewPr>
  <p:slideViewPr>
    <p:cSldViewPr snapToGrid="0">
      <p:cViewPr>
        <p:scale>
          <a:sx n="25" d="100"/>
          <a:sy n="25" d="100"/>
        </p:scale>
        <p:origin x="2328" y="4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0" d="100"/>
          <a:sy n="100" d="100"/>
        </p:scale>
        <p:origin x="333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FACEE-2844-4938-A72A-9213FCF4D710}"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F1135-A79E-426B-BC3F-838AD5E47E68}" type="slidenum">
              <a:rPr lang="en-US" smtClean="0"/>
              <a:t>‹#›</a:t>
            </a:fld>
            <a:endParaRPr lang="en-US"/>
          </a:p>
        </p:txBody>
      </p:sp>
    </p:spTree>
    <p:extLst>
      <p:ext uri="{BB962C8B-B14F-4D97-AF65-F5344CB8AC3E}">
        <p14:creationId xmlns:p14="http://schemas.microsoft.com/office/powerpoint/2010/main" val="33130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aseline="0" dirty="0" smtClean="0">
                <a:solidFill>
                  <a:srgbClr val="002060"/>
                </a:solidFill>
                <a:latin typeface="Berlin Sans FB Demi" panose="020E0802020502020306" pitchFamily="34" charset="0"/>
              </a:rPr>
              <a:t>Good morning! Toastmasters Club OFFICER elections are coming up so I wanted to review some of how that works today… [15s]</a:t>
            </a:r>
          </a:p>
          <a:p>
            <a:pPr algn="l"/>
            <a:endParaRPr lang="en-US" sz="1400" dirty="0" smtClean="0">
              <a:solidFill>
                <a:srgbClr val="002060"/>
              </a:solidFill>
              <a:latin typeface="Berlin Sans FB Demi" panose="020E0802020502020306" pitchFamily="34" charset="0"/>
            </a:endParaRPr>
          </a:p>
        </p:txBody>
      </p:sp>
      <p:sp>
        <p:nvSpPr>
          <p:cNvPr id="4" name="Slide Number Placeholder 3"/>
          <p:cNvSpPr>
            <a:spLocks noGrp="1"/>
          </p:cNvSpPr>
          <p:nvPr>
            <p:ph type="sldNum" sz="quarter" idx="10"/>
          </p:nvPr>
        </p:nvSpPr>
        <p:spPr/>
        <p:txBody>
          <a:bodyPr/>
          <a:lstStyle/>
          <a:p>
            <a:fld id="{BDCF1135-A79E-426B-BC3F-838AD5E47E68}" type="slidenum">
              <a:rPr lang="en-US" smtClean="0"/>
              <a:t>1</a:t>
            </a:fld>
            <a:endParaRPr lang="en-US"/>
          </a:p>
        </p:txBody>
      </p:sp>
    </p:spTree>
    <p:extLst>
      <p:ext uri="{BB962C8B-B14F-4D97-AF65-F5344CB8AC3E}">
        <p14:creationId xmlns:p14="http://schemas.microsoft.com/office/powerpoint/2010/main" val="33200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400" b="0" dirty="0" smtClean="0">
                <a:effectLst/>
              </a:rPr>
              <a:t>The topics I’ll cover include: What</a:t>
            </a:r>
            <a:r>
              <a:rPr lang="en-US" sz="2400" b="0" baseline="0" dirty="0" smtClean="0">
                <a:effectLst/>
              </a:rPr>
              <a:t> officer roles are required, Why clubs need officers, The timeline for elections, and Then we’ll have some open time for questions. </a:t>
            </a:r>
            <a:endParaRPr lang="en-US" sz="2400" b="0" dirty="0" smtClean="0">
              <a:effectLst/>
            </a:endParaRPr>
          </a:p>
        </p:txBody>
      </p:sp>
      <p:sp>
        <p:nvSpPr>
          <p:cNvPr id="4" name="Slide Number Placeholder 3"/>
          <p:cNvSpPr>
            <a:spLocks noGrp="1"/>
          </p:cNvSpPr>
          <p:nvPr>
            <p:ph type="sldNum" sz="quarter" idx="10"/>
          </p:nvPr>
        </p:nvSpPr>
        <p:spPr/>
        <p:txBody>
          <a:bodyPr/>
          <a:lstStyle/>
          <a:p>
            <a:fld id="{BDCF1135-A79E-426B-BC3F-838AD5E47E68}" type="slidenum">
              <a:rPr lang="en-US" smtClean="0"/>
              <a:t>2</a:t>
            </a:fld>
            <a:endParaRPr lang="en-US"/>
          </a:p>
        </p:txBody>
      </p:sp>
    </p:spTree>
    <p:extLst>
      <p:ext uri="{BB962C8B-B14F-4D97-AF65-F5344CB8AC3E}">
        <p14:creationId xmlns:p14="http://schemas.microsoft.com/office/powerpoint/2010/main" val="210491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effectLst/>
              </a:rPr>
              <a:t>There are 8 club officer roles that are recognized by Toastmasters International. </a:t>
            </a:r>
            <a:r>
              <a:rPr lang="en-US" sz="2400" b="0" i="1" baseline="0" dirty="0" smtClean="0">
                <a:effectLst/>
              </a:rPr>
              <a:t>I put it this way because it’s possible for clubs to have more than 8 officers, but, WHQ will only recognize 1 person serving in each of the 8 official roles. (However if 2 people were interested in the same role, they could each take credit for 6 months out of the year, while actually working together all year, cooperatively.) </a:t>
            </a:r>
            <a:r>
              <a:rPr lang="en-US" sz="2400" b="0" baseline="0" dirty="0" smtClean="0">
                <a:effectLst/>
              </a:rPr>
              <a:t>Probably more often the opposite occurs and many clubs have fewer than 8 individuals serving as officers. In effect, the roles can be consolidated or combined so that fewer people are covering the various tasks. The minimum required is only 3 individuals serving as officers, in which different individuals must serve in the roles of President, a VP role and Secretary. </a:t>
            </a:r>
          </a:p>
        </p:txBody>
      </p:sp>
      <p:sp>
        <p:nvSpPr>
          <p:cNvPr id="4" name="Slide Number Placeholder 3"/>
          <p:cNvSpPr>
            <a:spLocks noGrp="1"/>
          </p:cNvSpPr>
          <p:nvPr>
            <p:ph type="sldNum" sz="quarter" idx="10"/>
          </p:nvPr>
        </p:nvSpPr>
        <p:spPr/>
        <p:txBody>
          <a:bodyPr/>
          <a:lstStyle/>
          <a:p>
            <a:fld id="{BDCF1135-A79E-426B-BC3F-838AD5E47E68}" type="slidenum">
              <a:rPr lang="en-US" smtClean="0"/>
              <a:t>3</a:t>
            </a:fld>
            <a:endParaRPr lang="en-US"/>
          </a:p>
        </p:txBody>
      </p:sp>
    </p:spTree>
    <p:extLst>
      <p:ext uri="{BB962C8B-B14F-4D97-AF65-F5344CB8AC3E}">
        <p14:creationId xmlns:p14="http://schemas.microsoft.com/office/powerpoint/2010/main" val="318323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400" b="0" dirty="0" smtClean="0">
                <a:effectLst/>
              </a:rPr>
              <a:t>Officers are</a:t>
            </a:r>
            <a:r>
              <a:rPr lang="en-US" sz="2400" b="0" baseline="0" dirty="0" smtClean="0">
                <a:effectLst/>
              </a:rPr>
              <a:t> essential. I didn’t always appreciate why, but without officers, we wouldn’t have any organized publicity, organized onboarding of new members, or organized weekly meeting agendas. Toastmasters has a really good structure that makes sense and works, but we still need folks willing to take the lead for these ongoing activities. It works best when we have a team that communicates and cooperates well. And it’s fun and exciting when we start to see progress. </a:t>
            </a:r>
            <a:endParaRPr lang="en-US" sz="2400" b="0" dirty="0" smtClean="0">
              <a:effectLst/>
            </a:endParaRPr>
          </a:p>
        </p:txBody>
      </p:sp>
      <p:sp>
        <p:nvSpPr>
          <p:cNvPr id="4" name="Slide Number Placeholder 3"/>
          <p:cNvSpPr>
            <a:spLocks noGrp="1"/>
          </p:cNvSpPr>
          <p:nvPr>
            <p:ph type="sldNum" sz="quarter" idx="10"/>
          </p:nvPr>
        </p:nvSpPr>
        <p:spPr/>
        <p:txBody>
          <a:bodyPr/>
          <a:lstStyle/>
          <a:p>
            <a:fld id="{BDCF1135-A79E-426B-BC3F-838AD5E47E68}" type="slidenum">
              <a:rPr lang="en-US" smtClean="0"/>
              <a:t>4</a:t>
            </a:fld>
            <a:endParaRPr lang="en-US"/>
          </a:p>
        </p:txBody>
      </p:sp>
    </p:spTree>
    <p:extLst>
      <p:ext uri="{BB962C8B-B14F-4D97-AF65-F5344CB8AC3E}">
        <p14:creationId xmlns:p14="http://schemas.microsoft.com/office/powerpoint/2010/main" val="189804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400" b="0" baseline="0" dirty="0" smtClean="0">
                <a:effectLst/>
              </a:rPr>
              <a:t>A club does not have to have a nominating committee, but if it does, there are specifics put out by World HQ: It includes 3 people, the IPP and 2 others appointed by the Club President. Because Elections are to be the first meeting in May (WHQ), the appointment of the nominating committee needs to happen in early April (now!) so that there’s time for the nominating committee to consider and communicate and discuss who might serve, in order to propose a slate of officers for the membership to vote on. </a:t>
            </a:r>
          </a:p>
          <a:p>
            <a:pPr rtl="0"/>
            <a:endParaRPr lang="en-US" sz="2400" b="0" baseline="0" dirty="0" smtClean="0">
              <a:effectLst/>
            </a:endParaRPr>
          </a:p>
        </p:txBody>
      </p:sp>
      <p:sp>
        <p:nvSpPr>
          <p:cNvPr id="4" name="Slide Number Placeholder 3"/>
          <p:cNvSpPr>
            <a:spLocks noGrp="1"/>
          </p:cNvSpPr>
          <p:nvPr>
            <p:ph type="sldNum" sz="quarter" idx="10"/>
          </p:nvPr>
        </p:nvSpPr>
        <p:spPr/>
        <p:txBody>
          <a:bodyPr/>
          <a:lstStyle/>
          <a:p>
            <a:fld id="{BDCF1135-A79E-426B-BC3F-838AD5E47E68}" type="slidenum">
              <a:rPr lang="en-US" smtClean="0"/>
              <a:t>5</a:t>
            </a:fld>
            <a:endParaRPr lang="en-US"/>
          </a:p>
        </p:txBody>
      </p:sp>
    </p:spTree>
    <p:extLst>
      <p:ext uri="{BB962C8B-B14F-4D97-AF65-F5344CB8AC3E}">
        <p14:creationId xmlns:p14="http://schemas.microsoft.com/office/powerpoint/2010/main" val="380870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effectLst/>
            </a:endParaRPr>
          </a:p>
        </p:txBody>
      </p:sp>
      <p:sp>
        <p:nvSpPr>
          <p:cNvPr id="4" name="Slide Number Placeholder 3"/>
          <p:cNvSpPr>
            <a:spLocks noGrp="1"/>
          </p:cNvSpPr>
          <p:nvPr>
            <p:ph type="sldNum" sz="quarter" idx="10"/>
          </p:nvPr>
        </p:nvSpPr>
        <p:spPr/>
        <p:txBody>
          <a:bodyPr/>
          <a:lstStyle/>
          <a:p>
            <a:fld id="{BDCF1135-A79E-426B-BC3F-838AD5E47E68}" type="slidenum">
              <a:rPr lang="en-US" smtClean="0"/>
              <a:t>6</a:t>
            </a:fld>
            <a:endParaRPr lang="en-US"/>
          </a:p>
        </p:txBody>
      </p:sp>
    </p:spTree>
    <p:extLst>
      <p:ext uri="{BB962C8B-B14F-4D97-AF65-F5344CB8AC3E}">
        <p14:creationId xmlns:p14="http://schemas.microsoft.com/office/powerpoint/2010/main" val="339636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2400" b="0" dirty="0" smtClean="0">
              <a:effectLst/>
            </a:endParaRPr>
          </a:p>
        </p:txBody>
      </p:sp>
      <p:sp>
        <p:nvSpPr>
          <p:cNvPr id="4" name="Slide Number Placeholder 3"/>
          <p:cNvSpPr>
            <a:spLocks noGrp="1"/>
          </p:cNvSpPr>
          <p:nvPr>
            <p:ph type="sldNum" sz="quarter" idx="10"/>
          </p:nvPr>
        </p:nvSpPr>
        <p:spPr/>
        <p:txBody>
          <a:bodyPr/>
          <a:lstStyle/>
          <a:p>
            <a:fld id="{BDCF1135-A79E-426B-BC3F-838AD5E47E68}" type="slidenum">
              <a:rPr lang="en-US" smtClean="0"/>
              <a:t>7</a:t>
            </a:fld>
            <a:endParaRPr lang="en-US"/>
          </a:p>
        </p:txBody>
      </p:sp>
    </p:spTree>
    <p:extLst>
      <p:ext uri="{BB962C8B-B14F-4D97-AF65-F5344CB8AC3E}">
        <p14:creationId xmlns:p14="http://schemas.microsoft.com/office/powerpoint/2010/main" val="95234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400" b="0" dirty="0" smtClean="0">
                <a:effectLst/>
              </a:rPr>
              <a:t>Thank you. I hope you will</a:t>
            </a:r>
            <a:r>
              <a:rPr lang="en-US" sz="2400" b="0" baseline="0" dirty="0" smtClean="0">
                <a:effectLst/>
              </a:rPr>
              <a:t> be prepared to talk to member of the nominating committee soon, as we will need to reach out to all members once or twice to hopefully make this a collaborative process.  </a:t>
            </a:r>
            <a:endParaRPr lang="en-US" sz="2400" b="0" dirty="0" smtClean="0">
              <a:effectLst/>
            </a:endParaRPr>
          </a:p>
        </p:txBody>
      </p:sp>
      <p:sp>
        <p:nvSpPr>
          <p:cNvPr id="4" name="Slide Number Placeholder 3"/>
          <p:cNvSpPr>
            <a:spLocks noGrp="1"/>
          </p:cNvSpPr>
          <p:nvPr>
            <p:ph type="sldNum" sz="quarter" idx="10"/>
          </p:nvPr>
        </p:nvSpPr>
        <p:spPr/>
        <p:txBody>
          <a:bodyPr/>
          <a:lstStyle/>
          <a:p>
            <a:fld id="{BDCF1135-A79E-426B-BC3F-838AD5E47E68}" type="slidenum">
              <a:rPr lang="en-US" smtClean="0"/>
              <a:t>8</a:t>
            </a:fld>
            <a:endParaRPr lang="en-US"/>
          </a:p>
        </p:txBody>
      </p:sp>
    </p:spTree>
    <p:extLst>
      <p:ext uri="{BB962C8B-B14F-4D97-AF65-F5344CB8AC3E}">
        <p14:creationId xmlns:p14="http://schemas.microsoft.com/office/powerpoint/2010/main" val="387469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F1135-A79E-426B-BC3F-838AD5E47E68}" type="slidenum">
              <a:rPr lang="en-US" smtClean="0"/>
              <a:t>9</a:t>
            </a:fld>
            <a:endParaRPr lang="en-US"/>
          </a:p>
        </p:txBody>
      </p:sp>
    </p:spTree>
    <p:extLst>
      <p:ext uri="{BB962C8B-B14F-4D97-AF65-F5344CB8AC3E}">
        <p14:creationId xmlns:p14="http://schemas.microsoft.com/office/powerpoint/2010/main" val="233927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AE93C8-B7BC-47E2-A3ED-8BE04EFB4CE6}"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9944327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E93C8-B7BC-47E2-A3ED-8BE04EFB4CE6}"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17516712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FAE93C8-B7BC-47E2-A3ED-8BE04EFB4CE6}"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9287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E93C8-B7BC-47E2-A3ED-8BE04EFB4CE6}"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1813311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AE93C8-B7BC-47E2-A3ED-8BE04EFB4CE6}"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9013111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E93C8-B7BC-47E2-A3ED-8BE04EFB4CE6}"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9767310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E93C8-B7BC-47E2-A3ED-8BE04EFB4CE6}"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42770235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E93C8-B7BC-47E2-A3ED-8BE04EFB4CE6}"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4713026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122" y="6492875"/>
            <a:ext cx="2743200" cy="365125"/>
          </a:xfrm>
        </p:spPr>
        <p:txBody>
          <a:bodyPr/>
          <a:lstStyle/>
          <a:p>
            <a:fld id="{7AED43AA-56D6-4148-B3D6-BFD0E9DB9E42}" type="slidenum">
              <a:rPr lang="en-US" smtClean="0"/>
              <a:t>‹#›</a:t>
            </a:fld>
            <a:endParaRPr lang="en-US" dirty="0"/>
          </a:p>
        </p:txBody>
      </p:sp>
    </p:spTree>
    <p:extLst>
      <p:ext uri="{BB962C8B-B14F-4D97-AF65-F5344CB8AC3E}">
        <p14:creationId xmlns:p14="http://schemas.microsoft.com/office/powerpoint/2010/main" val="756552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E93C8-B7BC-47E2-A3ED-8BE04EFB4CE6}"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40415517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E93C8-B7BC-47E2-A3ED-8BE04EFB4CE6}"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D43AA-56D6-4148-B3D6-BFD0E9DB9E42}" type="slidenum">
              <a:rPr lang="en-US" smtClean="0"/>
              <a:t>‹#›</a:t>
            </a:fld>
            <a:endParaRPr lang="en-US"/>
          </a:p>
        </p:txBody>
      </p:sp>
    </p:spTree>
    <p:extLst>
      <p:ext uri="{BB962C8B-B14F-4D97-AF65-F5344CB8AC3E}">
        <p14:creationId xmlns:p14="http://schemas.microsoft.com/office/powerpoint/2010/main" val="27564399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E93C8-B7BC-47E2-A3ED-8BE04EFB4CE6}" type="datetimeFigureOut">
              <a:rPr lang="en-US" smtClean="0"/>
              <a:t>4/6/2022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D43AA-56D6-4148-B3D6-BFD0E9DB9E42}" type="slidenum">
              <a:rPr lang="en-US" smtClean="0"/>
              <a:t>‹#›</a:t>
            </a:fld>
            <a:endParaRPr lang="en-US"/>
          </a:p>
        </p:txBody>
      </p:sp>
    </p:spTree>
    <p:extLst>
      <p:ext uri="{BB962C8B-B14F-4D97-AF65-F5344CB8AC3E}">
        <p14:creationId xmlns:p14="http://schemas.microsoft.com/office/powerpoint/2010/main" val="237191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68703"/>
            <a:ext cx="12191999" cy="2369880"/>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2800" dirty="0" smtClean="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Yammertime</a:t>
            </a:r>
            <a:r>
              <a:rPr lang="en-US" sz="2800"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 </a:t>
            </a:r>
            <a:r>
              <a:rPr lang="en-US" sz="2800" dirty="0" smtClean="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
            </a:r>
            <a:br>
              <a:rPr lang="en-US" sz="2800" dirty="0" smtClean="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br>
            <a:r>
              <a:rPr lang="en-US" sz="2800" dirty="0" smtClean="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TOASTMASTERS</a:t>
            </a:r>
          </a:p>
          <a:p>
            <a:pPr marL="457200"/>
            <a:endParaRPr lang="en-US" sz="2800" dirty="0" smtClean="0">
              <a:solidFill>
                <a:schemeClr val="bg1"/>
              </a:solidFill>
              <a:latin typeface="Montserrat ExtraBold" panose="00000900000000000000" pitchFamily="2" charset="0"/>
              <a:cs typeface="Segoe UI Light" panose="020B0502040204020203" pitchFamily="34" charset="0"/>
            </a:endParaRPr>
          </a:p>
          <a:p>
            <a:pPr marL="457200"/>
            <a:endParaRPr lang="en-US" sz="3200" dirty="0" smtClean="0">
              <a:solidFill>
                <a:schemeClr val="bg1"/>
              </a:solidFill>
              <a:latin typeface="Segoe UI" panose="020B0502040204020203" pitchFamily="34" charset="0"/>
              <a:cs typeface="Segoe UI" panose="020B0502040204020203" pitchFamily="34" charset="0"/>
            </a:endParaRPr>
          </a:p>
        </p:txBody>
      </p:sp>
      <p:sp>
        <p:nvSpPr>
          <p:cNvPr id="5" name="TextBox 4"/>
          <p:cNvSpPr txBox="1"/>
          <p:nvPr/>
        </p:nvSpPr>
        <p:spPr>
          <a:xfrm>
            <a:off x="-1" y="2307695"/>
            <a:ext cx="12192000" cy="2554545"/>
          </a:xfrm>
          <a:prstGeom prst="rect">
            <a:avLst/>
          </a:prstGeom>
          <a:solidFill>
            <a:srgbClr val="005581"/>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200" dirty="0" smtClean="0">
                <a:solidFill>
                  <a:schemeClr val="bg1"/>
                </a:solidFill>
                <a:latin typeface="Segoe UI" panose="020B0502040204020203" pitchFamily="34" charset="0"/>
                <a:cs typeface="Segoe UI" panose="020B0502040204020203" pitchFamily="34" charset="0"/>
              </a:rPr>
              <a:t/>
            </a:r>
            <a:br>
              <a:rPr lang="en-US" sz="3200" dirty="0" smtClean="0">
                <a:solidFill>
                  <a:schemeClr val="bg1"/>
                </a:solidFill>
                <a:latin typeface="Segoe UI" panose="020B0502040204020203" pitchFamily="34" charset="0"/>
                <a:cs typeface="Segoe UI" panose="020B0502040204020203" pitchFamily="34" charset="0"/>
              </a:rPr>
            </a:br>
            <a:r>
              <a:rPr lang="en-US" sz="3200" dirty="0" smtClean="0">
                <a:solidFill>
                  <a:schemeClr val="bg1"/>
                </a:solidFill>
                <a:latin typeface="Segoe UI" panose="020B0502040204020203" pitchFamily="34" charset="0"/>
                <a:cs typeface="Segoe UI" panose="020B0502040204020203" pitchFamily="34" charset="0"/>
              </a:rPr>
              <a:t>Elections for </a:t>
            </a:r>
            <a:r>
              <a:rPr lang="en-US" sz="3200" dirty="0" smtClean="0">
                <a:solidFill>
                  <a:schemeClr val="bg1"/>
                </a:solidFill>
                <a:latin typeface="Segoe UI Semibold" panose="020B0702040204020203" pitchFamily="34" charset="0"/>
                <a:cs typeface="Segoe UI Semibold" panose="020B0702040204020203" pitchFamily="34" charset="0"/>
              </a:rPr>
              <a:t>2022-2023</a:t>
            </a:r>
            <a:r>
              <a:rPr lang="en-US" sz="3200" dirty="0" smtClean="0">
                <a:solidFill>
                  <a:schemeClr val="bg1"/>
                </a:solidFill>
                <a:latin typeface="Segoe UI" panose="020B0502040204020203" pitchFamily="34" charset="0"/>
                <a:cs typeface="Segoe UI" panose="020B0502040204020203" pitchFamily="34" charset="0"/>
              </a:rPr>
              <a:t> Club Officers</a:t>
            </a:r>
          </a:p>
          <a:p>
            <a:pPr marL="457200"/>
            <a:endParaRPr lang="en-US" sz="3200" dirty="0">
              <a:solidFill>
                <a:schemeClr val="bg1"/>
              </a:solidFill>
              <a:latin typeface="Segoe UI" panose="020B0502040204020203" pitchFamily="34" charset="0"/>
              <a:cs typeface="Segoe UI" panose="020B0502040204020203" pitchFamily="34" charset="0"/>
            </a:endParaRPr>
          </a:p>
          <a:p>
            <a:pPr marL="457200"/>
            <a:endParaRPr lang="en-US" sz="3200" dirty="0" smtClean="0">
              <a:solidFill>
                <a:schemeClr val="bg1"/>
              </a:solidFill>
              <a:latin typeface="Segoe UI Light" panose="020B0502040204020203" pitchFamily="34" charset="0"/>
              <a:cs typeface="Segoe UI Light" panose="020B0502040204020203" pitchFamily="34" charset="0"/>
            </a:endParaRPr>
          </a:p>
        </p:txBody>
      </p:sp>
      <p:pic>
        <p:nvPicPr>
          <p:cNvPr id="8" name="Picture 7"/>
          <p:cNvPicPr>
            <a:picLocks noChangeAspect="1"/>
          </p:cNvPicPr>
          <p:nvPr/>
        </p:nvPicPr>
        <p:blipFill>
          <a:blip r:embed="rId3"/>
          <a:stretch>
            <a:fillRect/>
          </a:stretch>
        </p:blipFill>
        <p:spPr>
          <a:xfrm>
            <a:off x="4916178" y="1051746"/>
            <a:ext cx="6889443" cy="1458349"/>
          </a:xfrm>
          <a:prstGeom prst="rect">
            <a:avLst/>
          </a:prstGeom>
        </p:spPr>
      </p:pic>
      <p:sp>
        <p:nvSpPr>
          <p:cNvPr id="7" name="TextBox 1"/>
          <p:cNvSpPr txBox="1"/>
          <p:nvPr/>
        </p:nvSpPr>
        <p:spPr>
          <a:xfrm>
            <a:off x="116625" y="6485691"/>
            <a:ext cx="102153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kern="0" spc="107" dirty="0" smtClean="0">
                <a:latin typeface="Montserrat" panose="00000500000000000000" pitchFamily="2" charset="0"/>
                <a:ea typeface="Open Sans SemiBold" panose="020B0706030804020204" pitchFamily="34" charset="0"/>
                <a:cs typeface="Open Sans SemiBold" panose="020B0706030804020204" pitchFamily="34" charset="0"/>
              </a:rPr>
              <a:t>April 06, 2022  </a:t>
            </a:r>
            <a:r>
              <a:rPr lang="en-US" sz="1200" kern="0" spc="107" dirty="0">
                <a:latin typeface="Montserrat" panose="00000500000000000000" pitchFamily="2" charset="0"/>
                <a:ea typeface="Open Sans SemiBold" panose="020B0706030804020204" pitchFamily="34" charset="0"/>
                <a:cs typeface="Open Sans SemiBold" panose="020B0706030804020204" pitchFamily="34" charset="0"/>
              </a:rPr>
              <a:t>|  PRESENTED BY: Charissa Yang, Yammertime Toastmasters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0330" y="3893411"/>
            <a:ext cx="2335291" cy="1937657"/>
          </a:xfrm>
          <a:prstGeom prst="rect">
            <a:avLst/>
          </a:prstGeom>
        </p:spPr>
      </p:pic>
    </p:spTree>
    <p:extLst>
      <p:ext uri="{BB962C8B-B14F-4D97-AF65-F5344CB8AC3E}">
        <p14:creationId xmlns:p14="http://schemas.microsoft.com/office/powerpoint/2010/main" val="3199187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86621"/>
            <a:ext cx="6768548" cy="3293209"/>
          </a:xfrm>
          <a:prstGeom prst="rect">
            <a:avLst/>
          </a:prstGeom>
          <a:solidFill>
            <a:srgbClr val="005581">
              <a:alpha val="92000"/>
            </a:srgbClr>
          </a:solidFill>
          <a:ln>
            <a:noFill/>
          </a:ln>
        </p:spPr>
        <p:txBody>
          <a:bodyPr wrap="square" rtlCol="0">
            <a:spAutoFit/>
          </a:bodyPr>
          <a:lstStyle/>
          <a:p>
            <a:pPr marL="457200"/>
            <a:endParaRPr lang="en-US" sz="4000" dirty="0">
              <a:solidFill>
                <a:schemeClr val="bg1"/>
              </a:solidFill>
              <a:latin typeface="Segoe UI" panose="020B0502040204020203" pitchFamily="34" charset="0"/>
              <a:cs typeface="Segoe UI" panose="020B0502040204020203" pitchFamily="34" charset="0"/>
            </a:endParaRPr>
          </a:p>
          <a:p>
            <a:pPr marL="457200"/>
            <a:r>
              <a:rPr lang="en-US" sz="2400" dirty="0" smtClean="0">
                <a:solidFill>
                  <a:schemeClr val="bg1">
                    <a:lumMod val="85000"/>
                  </a:schemeClr>
                </a:solidFill>
                <a:latin typeface="Segoe UI Light" panose="020B0502040204020203" pitchFamily="34" charset="0"/>
                <a:cs typeface="Segoe UI Light" panose="020B0502040204020203" pitchFamily="34" charset="0"/>
              </a:rPr>
              <a:t>1.  	</a:t>
            </a:r>
            <a:r>
              <a:rPr lang="en-US" sz="2800" dirty="0" smtClean="0">
                <a:solidFill>
                  <a:schemeClr val="bg1"/>
                </a:solidFill>
                <a:latin typeface="Segoe UI" panose="020B0502040204020203" pitchFamily="34" charset="0"/>
                <a:cs typeface="Segoe UI" panose="020B0502040204020203" pitchFamily="34" charset="0"/>
              </a:rPr>
              <a:t>What are the officer roles?</a:t>
            </a:r>
          </a:p>
          <a:p>
            <a:pPr marL="457200"/>
            <a:r>
              <a:rPr lang="en-US" sz="2400" dirty="0" smtClean="0">
                <a:solidFill>
                  <a:schemeClr val="bg1">
                    <a:lumMod val="85000"/>
                  </a:schemeClr>
                </a:solidFill>
                <a:latin typeface="Segoe UI Light" panose="020B0502040204020203" pitchFamily="34" charset="0"/>
                <a:cs typeface="Segoe UI Light" panose="020B0502040204020203" pitchFamily="34" charset="0"/>
              </a:rPr>
              <a:t>2.  	</a:t>
            </a:r>
            <a:r>
              <a:rPr lang="en-US" sz="2800" dirty="0" smtClean="0">
                <a:solidFill>
                  <a:schemeClr val="bg1"/>
                </a:solidFill>
                <a:latin typeface="Segoe UI" panose="020B0502040204020203" pitchFamily="34" charset="0"/>
                <a:cs typeface="Segoe UI" panose="020B0502040204020203" pitchFamily="34" charset="0"/>
              </a:rPr>
              <a:t>Why do we need officers?</a:t>
            </a:r>
          </a:p>
          <a:p>
            <a:pPr marL="457200"/>
            <a:r>
              <a:rPr lang="en-US" sz="2400" dirty="0" smtClean="0">
                <a:solidFill>
                  <a:schemeClr val="bg1">
                    <a:lumMod val="85000"/>
                  </a:schemeClr>
                </a:solidFill>
                <a:latin typeface="Segoe UI Light" panose="020B0502040204020203" pitchFamily="34" charset="0"/>
                <a:cs typeface="Segoe UI Light" panose="020B0502040204020203" pitchFamily="34" charset="0"/>
              </a:rPr>
              <a:t>3.  	</a:t>
            </a:r>
            <a:r>
              <a:rPr lang="en-US" sz="2800" dirty="0" smtClean="0">
                <a:solidFill>
                  <a:schemeClr val="bg1"/>
                </a:solidFill>
                <a:latin typeface="Segoe UI" panose="020B0502040204020203" pitchFamily="34" charset="0"/>
                <a:cs typeface="Segoe UI" panose="020B0502040204020203" pitchFamily="34" charset="0"/>
              </a:rPr>
              <a:t>Timeline</a:t>
            </a:r>
          </a:p>
          <a:p>
            <a:pPr marL="457200"/>
            <a:r>
              <a:rPr lang="en-US" sz="2400" dirty="0" smtClean="0">
                <a:solidFill>
                  <a:schemeClr val="bg1">
                    <a:lumMod val="85000"/>
                  </a:schemeClr>
                </a:solidFill>
                <a:latin typeface="Segoe UI Light" panose="020B0502040204020203" pitchFamily="34" charset="0"/>
                <a:cs typeface="Segoe UI Light" panose="020B0502040204020203" pitchFamily="34" charset="0"/>
              </a:rPr>
              <a:t>4.  	</a:t>
            </a:r>
            <a:r>
              <a:rPr lang="en-US" sz="2800" dirty="0" smtClean="0">
                <a:solidFill>
                  <a:schemeClr val="bg1"/>
                </a:solidFill>
                <a:latin typeface="Segoe UI" panose="020B0502040204020203" pitchFamily="34" charset="0"/>
                <a:cs typeface="Segoe UI" panose="020B0502040204020203" pitchFamily="34" charset="0"/>
              </a:rPr>
              <a:t>Questions?</a:t>
            </a:r>
          </a:p>
          <a:p>
            <a:pPr marL="457200"/>
            <a:endParaRPr lang="en-US" sz="2800" dirty="0">
              <a:solidFill>
                <a:schemeClr val="bg1"/>
              </a:solidFill>
              <a:latin typeface="Segoe UI" panose="020B0502040204020203" pitchFamily="34" charset="0"/>
              <a:cs typeface="Segoe UI" panose="020B0502040204020203" pitchFamily="34" charset="0"/>
            </a:endParaRPr>
          </a:p>
          <a:p>
            <a:pPr marL="731520" indent="-274320">
              <a:buFont typeface="Arial" panose="020B0604020202020204" pitchFamily="34" charset="0"/>
              <a:buChar char="•"/>
            </a:pPr>
            <a:endParaRPr lang="en-US" sz="2800" dirty="0">
              <a:solidFill>
                <a:schemeClr val="bg1"/>
              </a:solidFill>
              <a:latin typeface="Segoe UI" panose="020B0502040204020203" pitchFamily="34" charset="0"/>
              <a:cs typeface="Segoe UI" panose="020B0502040204020203" pitchFamily="34" charset="0"/>
            </a:endParaRPr>
          </a:p>
        </p:txBody>
      </p:sp>
      <p:sp>
        <p:nvSpPr>
          <p:cNvPr id="2" name="TextBox 1"/>
          <p:cNvSpPr txBox="1"/>
          <p:nvPr/>
        </p:nvSpPr>
        <p:spPr>
          <a:xfrm>
            <a:off x="0" y="147848"/>
            <a:ext cx="12191999" cy="1138773"/>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600" dirty="0" smtClean="0">
                <a:solidFill>
                  <a:schemeClr val="bg1"/>
                </a:solidFill>
                <a:latin typeface="Segoe UI Light" panose="020B0502040204020203" pitchFamily="34" charset="0"/>
                <a:cs typeface="Segoe UI Light" panose="020B0502040204020203" pitchFamily="34" charset="0"/>
              </a:rPr>
              <a:t>Overview</a:t>
            </a:r>
            <a:endParaRPr lang="en-US" sz="3200" dirty="0" smtClean="0">
              <a:solidFill>
                <a:schemeClr val="bg1"/>
              </a:solidFill>
              <a:latin typeface="Segoe UI" panose="020B0502040204020203" pitchFamily="34" charset="0"/>
              <a:cs typeface="Segoe UI" panose="020B0502040204020203"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3613" t="17197" r="14985" b="5109"/>
          <a:stretch/>
        </p:blipFill>
        <p:spPr>
          <a:xfrm>
            <a:off x="6930936" y="2564450"/>
            <a:ext cx="5261063" cy="4293550"/>
          </a:xfrm>
          <a:prstGeom prst="rect">
            <a:avLst/>
          </a:prstGeom>
        </p:spPr>
      </p:pic>
    </p:spTree>
    <p:extLst>
      <p:ext uri="{BB962C8B-B14F-4D97-AF65-F5344CB8AC3E}">
        <p14:creationId xmlns:p14="http://schemas.microsoft.com/office/powerpoint/2010/main" val="269182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86621"/>
            <a:ext cx="6898105" cy="5663089"/>
          </a:xfrm>
          <a:prstGeom prst="rect">
            <a:avLst/>
          </a:prstGeom>
          <a:solidFill>
            <a:srgbClr val="005581">
              <a:alpha val="92000"/>
            </a:srgbClr>
          </a:solidFill>
        </p:spPr>
        <p:txBody>
          <a:bodyPr wrap="square" rtlCol="0">
            <a:spAutoFit/>
          </a:bodyPr>
          <a:lstStyle/>
          <a:p>
            <a:pPr marL="457200"/>
            <a:endParaRPr lang="en-US" dirty="0" smtClean="0">
              <a:solidFill>
                <a:schemeClr val="bg1"/>
              </a:solidFill>
              <a:latin typeface="Segoe UI Light" panose="020B0502040204020203" pitchFamily="34" charset="0"/>
              <a:cs typeface="Segoe UI Light" panose="020B0502040204020203" pitchFamily="34" charset="0"/>
            </a:endParaRPr>
          </a:p>
          <a:p>
            <a:pPr marL="457200"/>
            <a:r>
              <a:rPr lang="en-US" sz="2800" dirty="0" smtClean="0">
                <a:solidFill>
                  <a:schemeClr val="bg1"/>
                </a:solidFill>
                <a:latin typeface="Segoe UI Light" panose="020B0502040204020203" pitchFamily="34" charset="0"/>
                <a:cs typeface="Segoe UI Light" panose="020B0502040204020203" pitchFamily="34" charset="0"/>
              </a:rPr>
              <a:t>Elected Officers</a:t>
            </a:r>
            <a:r>
              <a:rPr lang="en-US" sz="2000" dirty="0" smtClean="0">
                <a:solidFill>
                  <a:schemeClr val="bg1"/>
                </a:solidFill>
                <a:latin typeface="Segoe UI Light" panose="020B0502040204020203" pitchFamily="34" charset="0"/>
                <a:cs typeface="Segoe UI Light" panose="020B0502040204020203" pitchFamily="34" charset="0"/>
              </a:rPr>
              <a:t>:</a:t>
            </a:r>
            <a:endParaRPr lang="en-US" sz="2800" dirty="0" smtClean="0">
              <a:solidFill>
                <a:schemeClr val="bg1"/>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400" b="1" dirty="0" smtClean="0">
                <a:solidFill>
                  <a:schemeClr val="bg1"/>
                </a:solidFill>
                <a:latin typeface="Segoe UI" panose="020B0502040204020203" pitchFamily="34" charset="0"/>
                <a:cs typeface="Segoe UI" panose="020B0502040204020203" pitchFamily="34" charset="0"/>
              </a:rPr>
              <a:t>President</a:t>
            </a:r>
          </a:p>
          <a:p>
            <a:pPr marL="731520" indent="-274320">
              <a:buFont typeface="Arial" panose="020B0604020202020204" pitchFamily="34" charset="0"/>
              <a:buChar char="•"/>
            </a:pPr>
            <a:r>
              <a:rPr lang="en-US" sz="2400" b="1" dirty="0" smtClean="0">
                <a:solidFill>
                  <a:schemeClr val="bg1"/>
                </a:solidFill>
                <a:latin typeface="Segoe UI" panose="020B0502040204020203" pitchFamily="34" charset="0"/>
                <a:cs typeface="Segoe UI" panose="020B0502040204020203" pitchFamily="34" charset="0"/>
              </a:rPr>
              <a:t>Vice Presidents </a:t>
            </a:r>
            <a:r>
              <a:rPr lang="en-US" dirty="0" smtClean="0">
                <a:solidFill>
                  <a:schemeClr val="bg1"/>
                </a:solidFill>
                <a:latin typeface="Segoe UI" panose="020B0502040204020203" pitchFamily="34" charset="0"/>
                <a:cs typeface="Segoe UI" panose="020B0502040204020203" pitchFamily="34" charset="0"/>
              </a:rPr>
              <a:t>(minimum 1):</a:t>
            </a:r>
            <a:endParaRPr lang="en-US" sz="2400" dirty="0">
              <a:solidFill>
                <a:schemeClr val="bg1"/>
              </a:solidFill>
              <a:latin typeface="Segoe UI" panose="020B0502040204020203" pitchFamily="34" charset="0"/>
              <a:cs typeface="Segoe UI" panose="020B0502040204020203" pitchFamily="34" charset="0"/>
            </a:endParaRPr>
          </a:p>
          <a:p>
            <a:pPr marL="1188720" lvl="1" indent="-274320">
              <a:buFont typeface="Arial" panose="020B0604020202020204" pitchFamily="34" charset="0"/>
              <a:buChar char="•"/>
            </a:pPr>
            <a:r>
              <a:rPr lang="en-US" dirty="0" smtClean="0">
                <a:solidFill>
                  <a:schemeClr val="bg1">
                    <a:lumMod val="75000"/>
                  </a:schemeClr>
                </a:solidFill>
                <a:latin typeface="Segoe UI" panose="020B0502040204020203" pitchFamily="34" charset="0"/>
                <a:cs typeface="Segoe UI" panose="020B0502040204020203" pitchFamily="34" charset="0"/>
              </a:rPr>
              <a:t>Education </a:t>
            </a:r>
            <a:r>
              <a:rPr lang="en-US" sz="1400" dirty="0" smtClean="0">
                <a:solidFill>
                  <a:schemeClr val="bg1">
                    <a:lumMod val="75000"/>
                  </a:schemeClr>
                </a:solidFill>
                <a:latin typeface="Segoe UI" panose="020B0502040204020203" pitchFamily="34" charset="0"/>
                <a:cs typeface="Segoe UI" panose="020B0502040204020203" pitchFamily="34" charset="0"/>
              </a:rPr>
              <a:t>(VP</a:t>
            </a:r>
            <a:r>
              <a:rPr lang="en-US" sz="1400" dirty="0" smtClean="0">
                <a:solidFill>
                  <a:schemeClr val="bg1">
                    <a:lumMod val="75000"/>
                  </a:schemeClr>
                </a:solidFill>
                <a:latin typeface="Segoe UI Semibold" panose="020B0702040204020203" pitchFamily="34" charset="0"/>
                <a:cs typeface="Segoe UI Semibold" panose="020B0702040204020203" pitchFamily="34" charset="0"/>
              </a:rPr>
              <a:t>E</a:t>
            </a:r>
            <a:r>
              <a:rPr lang="en-US" sz="1400" dirty="0" smtClean="0">
                <a:solidFill>
                  <a:schemeClr val="bg1">
                    <a:lumMod val="75000"/>
                  </a:schemeClr>
                </a:solidFill>
                <a:latin typeface="Segoe UI" panose="020B0502040204020203" pitchFamily="34" charset="0"/>
                <a:cs typeface="Segoe UI" panose="020B0502040204020203" pitchFamily="34" charset="0"/>
              </a:rPr>
              <a:t>)</a:t>
            </a:r>
          </a:p>
          <a:p>
            <a:pPr marL="1188720" lvl="1" indent="-274320">
              <a:buFont typeface="Arial" panose="020B0604020202020204" pitchFamily="34" charset="0"/>
              <a:buChar char="•"/>
            </a:pPr>
            <a:r>
              <a:rPr lang="en-US" dirty="0" smtClean="0">
                <a:solidFill>
                  <a:schemeClr val="bg1">
                    <a:lumMod val="75000"/>
                  </a:schemeClr>
                </a:solidFill>
                <a:latin typeface="Segoe UI" panose="020B0502040204020203" pitchFamily="34" charset="0"/>
                <a:cs typeface="Segoe UI" panose="020B0502040204020203" pitchFamily="34" charset="0"/>
              </a:rPr>
              <a:t>Membership </a:t>
            </a:r>
            <a:r>
              <a:rPr lang="en-US" sz="1400" dirty="0">
                <a:solidFill>
                  <a:schemeClr val="bg1">
                    <a:lumMod val="75000"/>
                  </a:schemeClr>
                </a:solidFill>
                <a:latin typeface="Segoe UI" panose="020B0502040204020203" pitchFamily="34" charset="0"/>
                <a:cs typeface="Segoe UI" panose="020B0502040204020203" pitchFamily="34" charset="0"/>
              </a:rPr>
              <a:t>(</a:t>
            </a:r>
            <a:r>
              <a:rPr lang="en-US" sz="1400" dirty="0" smtClean="0">
                <a:solidFill>
                  <a:schemeClr val="bg1">
                    <a:lumMod val="75000"/>
                  </a:schemeClr>
                </a:solidFill>
                <a:latin typeface="Segoe UI" panose="020B0502040204020203" pitchFamily="34" charset="0"/>
                <a:cs typeface="Segoe UI" panose="020B0502040204020203" pitchFamily="34" charset="0"/>
              </a:rPr>
              <a:t>VP</a:t>
            </a:r>
            <a:r>
              <a:rPr lang="en-US" sz="1400" dirty="0" smtClean="0">
                <a:solidFill>
                  <a:schemeClr val="bg1">
                    <a:lumMod val="75000"/>
                  </a:schemeClr>
                </a:solidFill>
                <a:latin typeface="Segoe UI Semibold" panose="020B0702040204020203" pitchFamily="34" charset="0"/>
                <a:cs typeface="Segoe UI Semibold" panose="020B0702040204020203" pitchFamily="34" charset="0"/>
              </a:rPr>
              <a:t>M</a:t>
            </a:r>
            <a:r>
              <a:rPr lang="en-US" sz="1400" dirty="0" smtClean="0">
                <a:solidFill>
                  <a:schemeClr val="bg1">
                    <a:lumMod val="75000"/>
                  </a:schemeClr>
                </a:solidFill>
                <a:latin typeface="Segoe UI" panose="020B0502040204020203" pitchFamily="34" charset="0"/>
                <a:cs typeface="Segoe UI" panose="020B0502040204020203" pitchFamily="34" charset="0"/>
              </a:rPr>
              <a:t>)</a:t>
            </a:r>
          </a:p>
          <a:p>
            <a:pPr marL="1188720" lvl="1" indent="-274320">
              <a:buFont typeface="Arial" panose="020B0604020202020204" pitchFamily="34" charset="0"/>
              <a:buChar char="•"/>
            </a:pPr>
            <a:r>
              <a:rPr lang="en-US" dirty="0" smtClean="0">
                <a:solidFill>
                  <a:schemeClr val="bg1">
                    <a:lumMod val="75000"/>
                  </a:schemeClr>
                </a:solidFill>
                <a:latin typeface="Segoe UI" panose="020B0502040204020203" pitchFamily="34" charset="0"/>
                <a:cs typeface="Segoe UI" panose="020B0502040204020203" pitchFamily="34" charset="0"/>
              </a:rPr>
              <a:t>Public Relations </a:t>
            </a:r>
            <a:r>
              <a:rPr lang="en-US" sz="1400" dirty="0" smtClean="0">
                <a:solidFill>
                  <a:schemeClr val="bg1">
                    <a:lumMod val="75000"/>
                  </a:schemeClr>
                </a:solidFill>
                <a:latin typeface="Segoe UI" panose="020B0502040204020203" pitchFamily="34" charset="0"/>
                <a:cs typeface="Segoe UI" panose="020B0502040204020203" pitchFamily="34" charset="0"/>
              </a:rPr>
              <a:t>(VP</a:t>
            </a:r>
            <a:r>
              <a:rPr lang="en-US" sz="1400" dirty="0" smtClean="0">
                <a:solidFill>
                  <a:schemeClr val="bg1">
                    <a:lumMod val="75000"/>
                  </a:schemeClr>
                </a:solidFill>
                <a:latin typeface="Segoe UI Semibold" panose="020B0702040204020203" pitchFamily="34" charset="0"/>
                <a:cs typeface="Segoe UI Semibold" panose="020B0702040204020203" pitchFamily="34" charset="0"/>
              </a:rPr>
              <a:t>PR</a:t>
            </a:r>
            <a:r>
              <a:rPr lang="en-US" sz="1400" dirty="0" smtClean="0">
                <a:solidFill>
                  <a:schemeClr val="bg1">
                    <a:lumMod val="75000"/>
                  </a:schemeClr>
                </a:solidFill>
                <a:latin typeface="Segoe UI" panose="020B0502040204020203" pitchFamily="34" charset="0"/>
                <a:cs typeface="Segoe UI" panose="020B0502040204020203" pitchFamily="34" charset="0"/>
              </a:rPr>
              <a:t>)</a:t>
            </a:r>
          </a:p>
          <a:p>
            <a:pPr marL="731520" indent="-274320">
              <a:buFont typeface="Arial" panose="020B0604020202020204" pitchFamily="34" charset="0"/>
              <a:buChar char="•"/>
            </a:pPr>
            <a:r>
              <a:rPr lang="en-US" sz="2400" b="1" dirty="0" smtClean="0">
                <a:solidFill>
                  <a:schemeClr val="bg1"/>
                </a:solidFill>
                <a:latin typeface="Segoe UI" panose="020B0502040204020203" pitchFamily="34" charset="0"/>
                <a:cs typeface="Segoe UI" panose="020B0502040204020203" pitchFamily="34" charset="0"/>
              </a:rPr>
              <a:t>Secretary</a:t>
            </a:r>
          </a:p>
          <a:p>
            <a:pPr marL="731520" indent="-274320">
              <a:buFont typeface="Arial" panose="020B0604020202020204" pitchFamily="34" charset="0"/>
              <a:buChar char="•"/>
            </a:pPr>
            <a:r>
              <a:rPr lang="en-US" sz="2400" dirty="0" smtClean="0">
                <a:solidFill>
                  <a:schemeClr val="bg1">
                    <a:lumMod val="75000"/>
                  </a:schemeClr>
                </a:solidFill>
                <a:latin typeface="Segoe UI" panose="020B0502040204020203" pitchFamily="34" charset="0"/>
                <a:cs typeface="Segoe UI" panose="020B0502040204020203" pitchFamily="34" charset="0"/>
              </a:rPr>
              <a:t>Treasurer</a:t>
            </a:r>
          </a:p>
          <a:p>
            <a:pPr marL="731520" indent="-274320">
              <a:buFont typeface="Arial" panose="020B0604020202020204" pitchFamily="34" charset="0"/>
              <a:buChar char="•"/>
            </a:pPr>
            <a:r>
              <a:rPr lang="en-US" sz="2400" dirty="0" smtClean="0">
                <a:solidFill>
                  <a:schemeClr val="bg1">
                    <a:lumMod val="75000"/>
                  </a:schemeClr>
                </a:solidFill>
                <a:latin typeface="Segoe UI" panose="020B0502040204020203" pitchFamily="34" charset="0"/>
                <a:cs typeface="Segoe UI" panose="020B0502040204020203" pitchFamily="34" charset="0"/>
              </a:rPr>
              <a:t>Sergeant at Arms </a:t>
            </a:r>
            <a:r>
              <a:rPr lang="en-US" dirty="0" smtClean="0">
                <a:solidFill>
                  <a:schemeClr val="bg1">
                    <a:lumMod val="75000"/>
                  </a:schemeClr>
                </a:solidFill>
                <a:latin typeface="Segoe UI" panose="020B0502040204020203" pitchFamily="34" charset="0"/>
                <a:cs typeface="Segoe UI" panose="020B0502040204020203" pitchFamily="34" charset="0"/>
              </a:rPr>
              <a:t>(SAA)</a:t>
            </a:r>
            <a:r>
              <a:rPr lang="en-US" dirty="0" smtClean="0">
                <a:solidFill>
                  <a:schemeClr val="bg1"/>
                </a:solidFill>
                <a:latin typeface="Segoe UI" panose="020B0502040204020203" pitchFamily="34" charset="0"/>
                <a:cs typeface="Segoe UI" panose="020B0502040204020203" pitchFamily="34" charset="0"/>
              </a:rPr>
              <a:t/>
            </a:r>
            <a:br>
              <a:rPr lang="en-US" dirty="0" smtClean="0">
                <a:solidFill>
                  <a:schemeClr val="bg1"/>
                </a:solidFill>
                <a:latin typeface="Segoe UI" panose="020B0502040204020203" pitchFamily="34" charset="0"/>
                <a:cs typeface="Segoe UI" panose="020B0502040204020203" pitchFamily="34" charset="0"/>
              </a:rPr>
            </a:br>
            <a:endParaRPr lang="en-US" sz="2400" dirty="0" smtClean="0">
              <a:solidFill>
                <a:schemeClr val="bg1"/>
              </a:solidFill>
              <a:latin typeface="Segoe UI" panose="020B0502040204020203" pitchFamily="34" charset="0"/>
              <a:cs typeface="Segoe UI" panose="020B0502040204020203" pitchFamily="34" charset="0"/>
            </a:endParaRPr>
          </a:p>
          <a:p>
            <a:pPr marL="457200"/>
            <a:r>
              <a:rPr lang="en-US" sz="2400" dirty="0" smtClean="0">
                <a:solidFill>
                  <a:schemeClr val="bg1"/>
                </a:solidFill>
                <a:latin typeface="Segoe UI Light" panose="020B0502040204020203" pitchFamily="34" charset="0"/>
                <a:cs typeface="Segoe UI Light" panose="020B0502040204020203" pitchFamily="34" charset="0"/>
              </a:rPr>
              <a:t>Ex officio </a:t>
            </a:r>
            <a:r>
              <a:rPr lang="en-US" dirty="0" smtClean="0">
                <a:solidFill>
                  <a:schemeClr val="bg1"/>
                </a:solidFill>
                <a:latin typeface="Segoe UI Light" panose="020B0502040204020203" pitchFamily="34" charset="0"/>
                <a:cs typeface="Segoe UI Light" panose="020B0502040204020203" pitchFamily="34" charset="0"/>
              </a:rPr>
              <a:t>(not elected):</a:t>
            </a:r>
            <a:endParaRPr lang="en-US" dirty="0">
              <a:solidFill>
                <a:schemeClr val="bg1"/>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000" dirty="0" smtClean="0">
                <a:solidFill>
                  <a:schemeClr val="bg1">
                    <a:lumMod val="75000"/>
                  </a:schemeClr>
                </a:solidFill>
                <a:latin typeface="Segoe UI" panose="020B0502040204020203" pitchFamily="34" charset="0"/>
                <a:cs typeface="Segoe UI" panose="020B0502040204020203" pitchFamily="34" charset="0"/>
              </a:rPr>
              <a:t>Immediate Past President</a:t>
            </a:r>
            <a:endParaRPr lang="en-US" sz="2400" dirty="0" smtClean="0">
              <a:solidFill>
                <a:schemeClr val="bg1">
                  <a:lumMod val="75000"/>
                </a:schemeClr>
              </a:solidFill>
              <a:latin typeface="Segoe UI" panose="020B0502040204020203" pitchFamily="34" charset="0"/>
              <a:cs typeface="Segoe UI" panose="020B0502040204020203" pitchFamily="34" charset="0"/>
            </a:endParaRPr>
          </a:p>
          <a:p>
            <a:pPr marL="731520" indent="-274320">
              <a:buFont typeface="Arial" panose="020B0604020202020204" pitchFamily="34" charset="0"/>
              <a:buChar char="•"/>
            </a:pPr>
            <a:endParaRPr lang="en-US" sz="2400" dirty="0" smtClean="0">
              <a:solidFill>
                <a:schemeClr val="bg1"/>
              </a:solidFill>
              <a:latin typeface="Segoe UI" panose="020B0502040204020203" pitchFamily="34" charset="0"/>
              <a:cs typeface="Segoe UI" panose="020B0502040204020203" pitchFamily="34" charset="0"/>
            </a:endParaRPr>
          </a:p>
          <a:p>
            <a:pPr marL="457200"/>
            <a:r>
              <a:rPr lang="en-US" sz="2000" dirty="0" smtClean="0">
                <a:solidFill>
                  <a:schemeClr val="bg1"/>
                </a:solidFill>
                <a:latin typeface="Segoe UI Light" panose="020B0502040204020203" pitchFamily="34" charset="0"/>
                <a:cs typeface="Segoe UI Light" panose="020B0502040204020203" pitchFamily="34" charset="0"/>
              </a:rPr>
              <a:t>At least </a:t>
            </a:r>
            <a:r>
              <a:rPr lang="en-US" sz="200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3</a:t>
            </a:r>
            <a:r>
              <a:rPr lang="en-US" sz="2000" dirty="0" smtClean="0">
                <a:solidFill>
                  <a:schemeClr val="bg1"/>
                </a:solidFill>
                <a:latin typeface="Segoe UI Semibold" panose="020B0702040204020203" pitchFamily="34" charset="0"/>
                <a:cs typeface="Segoe UI Semibold" panose="020B0702040204020203" pitchFamily="34" charset="0"/>
              </a:rPr>
              <a:t> required</a:t>
            </a:r>
            <a:r>
              <a:rPr lang="en-US" sz="2000" dirty="0" smtClean="0">
                <a:solidFill>
                  <a:schemeClr val="bg1"/>
                </a:solidFill>
                <a:latin typeface="Segoe UI Light" panose="020B0502040204020203" pitchFamily="34" charset="0"/>
                <a:cs typeface="Segoe UI Light" panose="020B0502040204020203" pitchFamily="34" charset="0"/>
              </a:rPr>
              <a:t>. Up to </a:t>
            </a:r>
            <a:r>
              <a:rPr lang="en-US" sz="2000" dirty="0" smtClean="0">
                <a:solidFill>
                  <a:schemeClr val="bg1"/>
                </a:solidFill>
                <a:latin typeface="Segoe UI Semibold" panose="020B0702040204020203" pitchFamily="34" charset="0"/>
                <a:cs typeface="Segoe UI Semibold" panose="020B0702040204020203" pitchFamily="34" charset="0"/>
              </a:rPr>
              <a:t>8</a:t>
            </a:r>
            <a:r>
              <a:rPr lang="en-US" sz="2000" dirty="0" smtClean="0">
                <a:solidFill>
                  <a:schemeClr val="bg1"/>
                </a:solidFill>
                <a:latin typeface="Segoe UI Light" panose="020B0502040204020203" pitchFamily="34" charset="0"/>
                <a:cs typeface="Segoe UI Light" panose="020B0502040204020203" pitchFamily="34" charset="0"/>
              </a:rPr>
              <a:t> officers can serve. </a:t>
            </a:r>
            <a:endParaRPr lang="en-US" sz="5400" dirty="0">
              <a:solidFill>
                <a:schemeClr val="bg1"/>
              </a:solidFill>
              <a:latin typeface="Segoe UI Light" panose="020B0502040204020203" pitchFamily="34" charset="0"/>
              <a:cs typeface="Segoe UI Light" panose="020B0502040204020203" pitchFamily="34" charset="0"/>
            </a:endParaRPr>
          </a:p>
          <a:p>
            <a:pPr marL="457200"/>
            <a:endParaRPr lang="en-US" sz="2400" dirty="0" smtClean="0">
              <a:solidFill>
                <a:schemeClr val="bg1"/>
              </a:solidFill>
              <a:latin typeface="Segoe UI Light" panose="020B0502040204020203" pitchFamily="34" charset="0"/>
              <a:cs typeface="Segoe UI Light" panose="020B0502040204020203" pitchFamily="34" charset="0"/>
            </a:endParaRPr>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20000"/>
                    </a14:imgEffect>
                  </a14:imgLayer>
                </a14:imgProps>
              </a:ext>
            </a:extLst>
          </a:blip>
          <a:srcRect l="-788" t="32076" r="180" b="11832"/>
          <a:stretch/>
        </p:blipFill>
        <p:spPr>
          <a:xfrm>
            <a:off x="4859383" y="4001983"/>
            <a:ext cx="6644880" cy="1508167"/>
          </a:xfrm>
          <a:prstGeom prst="rect">
            <a:avLst/>
          </a:prstGeom>
          <a:effectLst/>
        </p:spPr>
      </p:pic>
      <p:pic>
        <p:nvPicPr>
          <p:cNvPr id="14" name="Picture 13"/>
          <p:cNvPicPr>
            <a:picLocks noChangeAspect="1"/>
          </p:cNvPicPr>
          <p:nvPr/>
        </p:nvPicPr>
        <p:blipFill rotWithShape="1">
          <a:blip r:embed="rId5"/>
          <a:srcRect l="596" t="47194" r="1215" b="32049"/>
          <a:stretch/>
        </p:blipFill>
        <p:spPr>
          <a:xfrm>
            <a:off x="4950823" y="4405746"/>
            <a:ext cx="6485115" cy="558140"/>
          </a:xfrm>
          <a:prstGeom prst="rect">
            <a:avLst/>
          </a:prstGeom>
          <a:effectLst/>
        </p:spPr>
      </p:pic>
      <p:sp>
        <p:nvSpPr>
          <p:cNvPr id="8" name="TextBox 7"/>
          <p:cNvSpPr txBox="1"/>
          <p:nvPr/>
        </p:nvSpPr>
        <p:spPr>
          <a:xfrm>
            <a:off x="0" y="147848"/>
            <a:ext cx="12191999" cy="1138773"/>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600" dirty="0" smtClean="0">
                <a:solidFill>
                  <a:schemeClr val="bg1"/>
                </a:solidFill>
                <a:latin typeface="Segoe UI Light" panose="020B0502040204020203" pitchFamily="34" charset="0"/>
                <a:cs typeface="Segoe UI Light" panose="020B0502040204020203" pitchFamily="34" charset="0"/>
              </a:rPr>
              <a:t>What are the Officer Roles?</a:t>
            </a:r>
            <a:endParaRPr lang="en-US" sz="3200" dirty="0" smtClean="0">
              <a:solidFill>
                <a:schemeClr val="bg1"/>
              </a:solidFill>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742" y="683579"/>
            <a:ext cx="3537397" cy="2653048"/>
          </a:xfrm>
          <a:prstGeom prst="rect">
            <a:avLst/>
          </a:prstGeom>
        </p:spPr>
      </p:pic>
      <p:sp>
        <p:nvSpPr>
          <p:cNvPr id="10" name="TextBox 1"/>
          <p:cNvSpPr txBox="1"/>
          <p:nvPr/>
        </p:nvSpPr>
        <p:spPr>
          <a:xfrm>
            <a:off x="7566923" y="5223707"/>
            <a:ext cx="394921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kern="0" spc="107" dirty="0" smtClean="0">
                <a:solidFill>
                  <a:schemeClr val="bg1"/>
                </a:solidFill>
                <a:effectLst>
                  <a:glow rad="63500">
                    <a:schemeClr val="bg1">
                      <a:lumMod val="75000"/>
                      <a:alpha val="40000"/>
                    </a:schemeClr>
                  </a:glow>
                  <a:outerShdw blurRad="139700" dist="12700" dir="2700000" algn="tl" rotWithShape="0">
                    <a:schemeClr val="tx1"/>
                  </a:outerShdw>
                </a:effectLst>
                <a:latin typeface="Segoe UI Semibold" panose="020B0702040204020203" pitchFamily="34" charset="0"/>
                <a:ea typeface="Open Sans SemiBold" panose="020B0706030804020204" pitchFamily="34" charset="0"/>
                <a:cs typeface="Segoe UI Semibold" panose="020B0702040204020203" pitchFamily="34" charset="0"/>
              </a:rPr>
              <a:t>2021 Club Leadership Handbook</a:t>
            </a:r>
            <a:r>
              <a:rPr lang="en-US" sz="1200" b="1" kern="0" spc="107" dirty="0" smtClean="0">
                <a:solidFill>
                  <a:schemeClr val="bg1"/>
                </a:solidFill>
                <a:effectLst>
                  <a:glow rad="63500">
                    <a:schemeClr val="bg1">
                      <a:lumMod val="75000"/>
                      <a:alpha val="40000"/>
                    </a:schemeClr>
                  </a:glow>
                  <a:outerShdw blurRad="139700" dist="12700" dir="2700000" algn="tl" rotWithShape="0">
                    <a:schemeClr val="tx1"/>
                  </a:outerShdw>
                </a:effectLst>
                <a:latin typeface="Segoe UI Semibold" panose="020B0702040204020203" pitchFamily="34" charset="0"/>
                <a:ea typeface="Open Sans SemiBold" panose="020B0706030804020204" pitchFamily="34" charset="0"/>
                <a:cs typeface="Segoe UI Semibold" panose="020B0702040204020203" pitchFamily="34" charset="0"/>
              </a:rPr>
              <a:t>, p 53</a:t>
            </a:r>
            <a:endParaRPr lang="en-US" sz="1200" b="1" kern="0" spc="107" dirty="0">
              <a:solidFill>
                <a:schemeClr val="bg1"/>
              </a:solidFill>
              <a:effectLst>
                <a:glow rad="63500">
                  <a:schemeClr val="bg1">
                    <a:lumMod val="75000"/>
                    <a:alpha val="40000"/>
                  </a:schemeClr>
                </a:glow>
                <a:outerShdw blurRad="139700" dist="12700" dir="2700000" algn="tl" rotWithShape="0">
                  <a:schemeClr val="tx1"/>
                </a:outerShdw>
              </a:effectLst>
              <a:latin typeface="Segoe UI Semibold" panose="020B0702040204020203" pitchFamily="34" charset="0"/>
              <a:ea typeface="Open Sans SemiBold" panose="020B0706030804020204" pitchFamily="34" charset="0"/>
              <a:cs typeface="Segoe UI Semibold" panose="020B0702040204020203" pitchFamily="34" charset="0"/>
            </a:endParaRPr>
          </a:p>
        </p:txBody>
      </p:sp>
    </p:spTree>
    <p:extLst>
      <p:ext uri="{BB962C8B-B14F-4D97-AF65-F5344CB8AC3E}">
        <p14:creationId xmlns:p14="http://schemas.microsoft.com/office/powerpoint/2010/main" val="1314243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86621"/>
            <a:ext cx="8332631" cy="2554545"/>
          </a:xfrm>
          <a:prstGeom prst="rect">
            <a:avLst/>
          </a:prstGeom>
          <a:solidFill>
            <a:srgbClr val="005581">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200" dirty="0" smtClean="0">
                <a:solidFill>
                  <a:schemeClr val="bg1"/>
                </a:solidFill>
                <a:latin typeface="Segoe UI Light" panose="020B0502040204020203" pitchFamily="34" charset="0"/>
                <a:cs typeface="Segoe UI Light" panose="020B0502040204020203" pitchFamily="34" charset="0"/>
              </a:rPr>
              <a:t>Officers are essential! </a:t>
            </a:r>
          </a:p>
          <a:p>
            <a:pPr marL="731520" indent="-274320">
              <a:buFont typeface="Arial" panose="020B0604020202020204" pitchFamily="34" charset="0"/>
              <a:buChar char="•"/>
            </a:pPr>
            <a:r>
              <a:rPr lang="en-US" sz="2400" dirty="0" smtClean="0">
                <a:solidFill>
                  <a:schemeClr val="bg1"/>
                </a:solidFill>
                <a:latin typeface="Segoe UI" panose="020B0502040204020203" pitchFamily="34" charset="0"/>
                <a:cs typeface="Segoe UI" panose="020B0502040204020203" pitchFamily="34" charset="0"/>
              </a:rPr>
              <a:t>Sustain our membership </a:t>
            </a:r>
          </a:p>
          <a:p>
            <a:pPr marL="731520" indent="-274320">
              <a:buFont typeface="Arial" panose="020B0604020202020204" pitchFamily="34" charset="0"/>
              <a:buChar char="•"/>
            </a:pPr>
            <a:r>
              <a:rPr lang="en-US" sz="2400" dirty="0" smtClean="0">
                <a:solidFill>
                  <a:schemeClr val="bg1"/>
                </a:solidFill>
                <a:latin typeface="Segoe UI" panose="020B0502040204020203" pitchFamily="34" charset="0"/>
                <a:cs typeface="Segoe UI" panose="020B0502040204020203" pitchFamily="34" charset="0"/>
              </a:rPr>
              <a:t>Ensure quality meetings</a:t>
            </a:r>
          </a:p>
          <a:p>
            <a:pPr marL="457200"/>
            <a:endParaRPr lang="en-US" sz="2400" dirty="0">
              <a:solidFill>
                <a:schemeClr val="bg1"/>
              </a:solidFill>
              <a:latin typeface="Segoe UI" panose="020B0502040204020203" pitchFamily="34" charset="0"/>
              <a:cs typeface="Segoe UI" panose="020B0502040204020203" pitchFamily="34" charset="0"/>
            </a:endParaRPr>
          </a:p>
          <a:p>
            <a:pPr marL="457200"/>
            <a:endParaRPr lang="en-US" sz="2400" dirty="0" smtClean="0">
              <a:solidFill>
                <a:schemeClr val="bg1"/>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4329" y="3313897"/>
            <a:ext cx="3206621" cy="2404966"/>
          </a:xfrm>
          <a:prstGeom prst="rect">
            <a:avLst/>
          </a:prstGeom>
        </p:spPr>
      </p:pic>
      <p:sp>
        <p:nvSpPr>
          <p:cNvPr id="5" name="TextBox 4"/>
          <p:cNvSpPr txBox="1"/>
          <p:nvPr/>
        </p:nvSpPr>
        <p:spPr>
          <a:xfrm>
            <a:off x="0" y="147848"/>
            <a:ext cx="12191999" cy="1138773"/>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600" dirty="0" smtClean="0">
                <a:solidFill>
                  <a:schemeClr val="bg1"/>
                </a:solidFill>
                <a:latin typeface="Segoe UI Light" panose="020B0502040204020203" pitchFamily="34" charset="0"/>
                <a:cs typeface="Segoe UI Light" panose="020B0502040204020203" pitchFamily="34" charset="0"/>
              </a:rPr>
              <a:t>What do Officers do?</a:t>
            </a:r>
            <a:endParaRPr lang="en-US" sz="3200" dirty="0" smtClean="0">
              <a:solidFill>
                <a:schemeClr val="bg1"/>
              </a:solidFill>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348663" y="1060274"/>
            <a:ext cx="3695700" cy="2771775"/>
          </a:xfrm>
          <a:prstGeom prst="rect">
            <a:avLst/>
          </a:prstGeom>
        </p:spPr>
      </p:pic>
    </p:spTree>
    <p:extLst>
      <p:ext uri="{BB962C8B-B14F-4D97-AF65-F5344CB8AC3E}">
        <p14:creationId xmlns:p14="http://schemas.microsoft.com/office/powerpoint/2010/main" val="776656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85606"/>
            <a:ext cx="9701048" cy="4401205"/>
          </a:xfrm>
          <a:prstGeom prst="rect">
            <a:avLst/>
          </a:prstGeom>
          <a:solidFill>
            <a:srgbClr val="005581">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200" dirty="0" smtClean="0">
                <a:solidFill>
                  <a:schemeClr val="bg1"/>
                </a:solidFill>
                <a:latin typeface="Segoe UI Light" panose="020B0502040204020203" pitchFamily="34" charset="0"/>
                <a:cs typeface="Segoe UI Light" panose="020B0502040204020203" pitchFamily="34" charset="0"/>
              </a:rPr>
              <a:t>Nominations and Elections</a:t>
            </a:r>
          </a:p>
          <a:p>
            <a:pPr marL="731520" indent="-274320">
              <a:buFont typeface="Arial" panose="020B0604020202020204" pitchFamily="34" charset="0"/>
              <a:buChar char="•"/>
            </a:pPr>
            <a:r>
              <a:rPr lang="en-US" sz="2400" dirty="0" smtClean="0">
                <a:solidFill>
                  <a:schemeClr val="bg1">
                    <a:lumMod val="75000"/>
                  </a:schemeClr>
                </a:solidFill>
                <a:latin typeface="Segoe UI Light" panose="020B0502040204020203" pitchFamily="34" charset="0"/>
                <a:cs typeface="Segoe UI Light" panose="020B0502040204020203" pitchFamily="34" charset="0"/>
              </a:rPr>
              <a:t>Wed</a:t>
            </a:r>
            <a:r>
              <a:rPr lang="en-US" sz="2400" dirty="0" smtClean="0">
                <a:solidFill>
                  <a:schemeClr val="bg1"/>
                </a:solidFill>
                <a:latin typeface="Segoe UI Semibold" panose="020B0702040204020203" pitchFamily="34" charset="0"/>
                <a:cs typeface="Segoe UI Semibold" panose="020B0702040204020203" pitchFamily="34" charset="0"/>
              </a:rPr>
              <a:t> 4/6</a:t>
            </a:r>
            <a:r>
              <a:rPr lang="en-US" sz="2400" dirty="0" smtClean="0">
                <a:solidFill>
                  <a:schemeClr val="bg1"/>
                </a:solidFill>
                <a:latin typeface="Segoe UI Light" panose="020B0502040204020203" pitchFamily="34" charset="0"/>
                <a:cs typeface="Segoe UI Light" panose="020B0502040204020203" pitchFamily="34" charset="0"/>
              </a:rPr>
              <a:t> </a:t>
            </a:r>
            <a:r>
              <a:rPr lang="en-US" sz="2400" dirty="0" smtClean="0">
                <a:solidFill>
                  <a:schemeClr val="bg1"/>
                </a:solidFill>
                <a:latin typeface="Segoe UI" panose="020B0502040204020203" pitchFamily="34" charset="0"/>
                <a:cs typeface="Segoe UI" panose="020B0502040204020203" pitchFamily="34" charset="0"/>
              </a:rPr>
              <a:t>Nominating </a:t>
            </a:r>
            <a:r>
              <a:rPr lang="en-US" sz="2400" dirty="0">
                <a:solidFill>
                  <a:schemeClr val="bg1"/>
                </a:solidFill>
                <a:latin typeface="Segoe UI" panose="020B0502040204020203" pitchFamily="34" charset="0"/>
                <a:cs typeface="Segoe UI" panose="020B0502040204020203" pitchFamily="34" charset="0"/>
              </a:rPr>
              <a:t>Committee </a:t>
            </a:r>
            <a:r>
              <a:rPr lang="en-US" sz="2400" dirty="0">
                <a:solidFill>
                  <a:schemeClr val="bg1">
                    <a:lumMod val="75000"/>
                  </a:schemeClr>
                </a:solidFill>
                <a:latin typeface="Segoe UI Light" panose="020B0502040204020203" pitchFamily="34" charset="0"/>
                <a:cs typeface="Segoe UI Light" panose="020B0502040204020203" pitchFamily="34" charset="0"/>
              </a:rPr>
              <a:t>appointed</a:t>
            </a:r>
          </a:p>
          <a:p>
            <a:pPr marL="731520" indent="-274320">
              <a:buFont typeface="Arial" panose="020B0604020202020204" pitchFamily="34" charset="0"/>
              <a:buChar char="•"/>
            </a:pPr>
            <a:r>
              <a:rPr lang="en-US" sz="2400" dirty="0">
                <a:solidFill>
                  <a:schemeClr val="bg1">
                    <a:lumMod val="75000"/>
                  </a:schemeClr>
                </a:solidFill>
                <a:latin typeface="Segoe UI Light" panose="020B0502040204020203" pitchFamily="34" charset="0"/>
                <a:cs typeface="Segoe UI Light" panose="020B0502040204020203" pitchFamily="34" charset="0"/>
              </a:rPr>
              <a:t>Wed</a:t>
            </a:r>
            <a:r>
              <a:rPr lang="en-US" sz="2400" dirty="0">
                <a:solidFill>
                  <a:schemeClr val="bg1"/>
                </a:solidFill>
                <a:latin typeface="Segoe UI Semibold" panose="020B0702040204020203" pitchFamily="34" charset="0"/>
                <a:cs typeface="Segoe UI Semibold" panose="020B0702040204020203" pitchFamily="34" charset="0"/>
              </a:rPr>
              <a:t> </a:t>
            </a:r>
            <a:r>
              <a:rPr lang="en-US" sz="2400" dirty="0" smtClean="0">
                <a:solidFill>
                  <a:schemeClr val="bg1"/>
                </a:solidFill>
                <a:latin typeface="Segoe UI Semibold" panose="020B0702040204020203" pitchFamily="34" charset="0"/>
                <a:cs typeface="Segoe UI Semibold" panose="020B0702040204020203" pitchFamily="34" charset="0"/>
              </a:rPr>
              <a:t>4/20</a:t>
            </a:r>
            <a:r>
              <a:rPr lang="en-US" sz="2400" dirty="0" smtClean="0">
                <a:solidFill>
                  <a:schemeClr val="bg1"/>
                </a:solidFill>
                <a:latin typeface="Segoe UI Light" panose="020B0502040204020203" pitchFamily="34" charset="0"/>
                <a:cs typeface="Segoe UI Light" panose="020B0502040204020203" pitchFamily="34" charset="0"/>
              </a:rPr>
              <a:t> </a:t>
            </a:r>
            <a:r>
              <a:rPr lang="en-US" sz="2400" dirty="0" smtClean="0">
                <a:solidFill>
                  <a:schemeClr val="bg1"/>
                </a:solidFill>
                <a:latin typeface="Segoe UI" panose="020B0502040204020203" pitchFamily="34" charset="0"/>
                <a:cs typeface="Segoe UI" panose="020B0502040204020203" pitchFamily="34" charset="0"/>
              </a:rPr>
              <a:t>Nominating Committee Report</a:t>
            </a:r>
            <a:r>
              <a:rPr lang="en-US" sz="2400" dirty="0" smtClean="0">
                <a:solidFill>
                  <a:schemeClr val="bg1"/>
                </a:solidFill>
                <a:latin typeface="Segoe UI Light" panose="020B0502040204020203" pitchFamily="34" charset="0"/>
                <a:cs typeface="Segoe UI Light" panose="020B0502040204020203" pitchFamily="34" charset="0"/>
              </a:rPr>
              <a:t> </a:t>
            </a:r>
            <a:r>
              <a:rPr lang="en-US" sz="2400" dirty="0" smtClean="0">
                <a:solidFill>
                  <a:schemeClr val="bg1">
                    <a:lumMod val="75000"/>
                  </a:schemeClr>
                </a:solidFill>
                <a:latin typeface="Segoe UI Light" panose="020B0502040204020203" pitchFamily="34" charset="0"/>
                <a:cs typeface="Segoe UI Light" panose="020B0502040204020203" pitchFamily="34" charset="0"/>
              </a:rPr>
              <a:t>due </a:t>
            </a:r>
            <a:r>
              <a:rPr lang="en-US" dirty="0" smtClean="0">
                <a:solidFill>
                  <a:schemeClr val="bg1">
                    <a:lumMod val="75000"/>
                  </a:schemeClr>
                </a:solidFill>
                <a:latin typeface="Segoe UI Light" panose="020B0502040204020203" pitchFamily="34" charset="0"/>
                <a:cs typeface="Segoe UI Light" panose="020B0502040204020203" pitchFamily="34" charset="0"/>
              </a:rPr>
              <a:t>(2 weeks before election)</a:t>
            </a:r>
            <a:endParaRPr lang="en-US" sz="2400" dirty="0">
              <a:solidFill>
                <a:schemeClr val="bg1">
                  <a:lumMod val="75000"/>
                </a:schemeClr>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400" dirty="0">
                <a:solidFill>
                  <a:schemeClr val="bg1">
                    <a:lumMod val="75000"/>
                  </a:schemeClr>
                </a:solidFill>
                <a:latin typeface="Segoe UI Light" panose="020B0502040204020203" pitchFamily="34" charset="0"/>
                <a:cs typeface="Segoe UI Light" panose="020B0502040204020203" pitchFamily="34" charset="0"/>
              </a:rPr>
              <a:t>Wed</a:t>
            </a:r>
            <a:r>
              <a:rPr lang="en-US" sz="2400" dirty="0">
                <a:solidFill>
                  <a:schemeClr val="bg1"/>
                </a:solidFill>
                <a:latin typeface="Segoe UI Semibold" panose="020B0702040204020203" pitchFamily="34" charset="0"/>
                <a:cs typeface="Segoe UI Semibold" panose="020B0702040204020203" pitchFamily="34" charset="0"/>
              </a:rPr>
              <a:t> </a:t>
            </a:r>
            <a:r>
              <a:rPr lang="en-US" sz="2400" dirty="0" smtClean="0">
                <a:solidFill>
                  <a:schemeClr val="bg1"/>
                </a:solidFill>
                <a:latin typeface="Segoe UI Semibold" panose="020B0702040204020203" pitchFamily="34" charset="0"/>
                <a:cs typeface="Segoe UI Semibold" panose="020B0702040204020203" pitchFamily="34" charset="0"/>
              </a:rPr>
              <a:t>4/27</a:t>
            </a:r>
            <a:r>
              <a:rPr lang="en-US" sz="2400" dirty="0" smtClean="0">
                <a:solidFill>
                  <a:schemeClr val="bg1"/>
                </a:solidFill>
                <a:latin typeface="Segoe UI" panose="020B0502040204020203" pitchFamily="34" charset="0"/>
                <a:cs typeface="Segoe UI" panose="020B0502040204020203" pitchFamily="34" charset="0"/>
              </a:rPr>
              <a:t> Candidates</a:t>
            </a:r>
            <a:r>
              <a:rPr lang="en-US" sz="2400" dirty="0" smtClean="0">
                <a:solidFill>
                  <a:schemeClr val="bg1"/>
                </a:solidFill>
                <a:latin typeface="Segoe UI Light" panose="020B0502040204020203" pitchFamily="34" charset="0"/>
                <a:cs typeface="Segoe UI Light" panose="020B0502040204020203" pitchFamily="34" charset="0"/>
              </a:rPr>
              <a:t> </a:t>
            </a:r>
            <a:r>
              <a:rPr lang="en-US" sz="2400" dirty="0" smtClean="0">
                <a:solidFill>
                  <a:schemeClr val="bg1">
                    <a:lumMod val="75000"/>
                  </a:schemeClr>
                </a:solidFill>
                <a:latin typeface="Segoe UI Light" panose="020B0502040204020203" pitchFamily="34" charset="0"/>
                <a:cs typeface="Segoe UI Light" panose="020B0502040204020203" pitchFamily="34" charset="0"/>
              </a:rPr>
              <a:t>announced</a:t>
            </a:r>
            <a:r>
              <a:rPr lang="en-US" sz="2400" dirty="0" smtClean="0">
                <a:solidFill>
                  <a:schemeClr val="bg1"/>
                </a:solidFill>
                <a:latin typeface="Segoe UI Light" panose="020B0502040204020203" pitchFamily="34" charset="0"/>
                <a:cs typeface="Segoe UI Light" panose="020B0502040204020203" pitchFamily="34" charset="0"/>
              </a:rPr>
              <a:t> </a:t>
            </a:r>
            <a:r>
              <a:rPr lang="en-US" dirty="0" smtClean="0">
                <a:solidFill>
                  <a:schemeClr val="bg1">
                    <a:lumMod val="75000"/>
                  </a:schemeClr>
                </a:solidFill>
                <a:latin typeface="Segoe UI Light" panose="020B0502040204020203" pitchFamily="34" charset="0"/>
                <a:cs typeface="Segoe UI Light" panose="020B0502040204020203" pitchFamily="34" charset="0"/>
              </a:rPr>
              <a:t>(1 week </a:t>
            </a:r>
            <a:r>
              <a:rPr lang="en-US" dirty="0">
                <a:solidFill>
                  <a:schemeClr val="bg1">
                    <a:lumMod val="75000"/>
                  </a:schemeClr>
                </a:solidFill>
                <a:latin typeface="Segoe UI Light" panose="020B0502040204020203" pitchFamily="34" charset="0"/>
                <a:cs typeface="Segoe UI Light" panose="020B0502040204020203" pitchFamily="34" charset="0"/>
              </a:rPr>
              <a:t>before election)</a:t>
            </a:r>
            <a:endParaRPr lang="en-US" sz="3200" dirty="0">
              <a:solidFill>
                <a:schemeClr val="bg1">
                  <a:lumMod val="75000"/>
                </a:schemeClr>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400" dirty="0" smtClean="0">
                <a:solidFill>
                  <a:schemeClr val="bg1">
                    <a:lumMod val="75000"/>
                  </a:schemeClr>
                </a:solidFill>
                <a:latin typeface="Segoe UI Light" panose="020B0502040204020203" pitchFamily="34" charset="0"/>
                <a:cs typeface="Segoe UI Light" panose="020B0502040204020203" pitchFamily="34" charset="0"/>
              </a:rPr>
              <a:t>Wed</a:t>
            </a:r>
            <a:r>
              <a:rPr lang="en-US" sz="2400" dirty="0" smtClean="0">
                <a:solidFill>
                  <a:schemeClr val="bg1"/>
                </a:solidFill>
                <a:latin typeface="Segoe UI Semibold" panose="020B0702040204020203" pitchFamily="34" charset="0"/>
                <a:cs typeface="Segoe UI Semibold" panose="020B0702040204020203" pitchFamily="34" charset="0"/>
              </a:rPr>
              <a:t> 5/04</a:t>
            </a:r>
            <a:r>
              <a:rPr lang="en-US" sz="2400" dirty="0" smtClean="0">
                <a:solidFill>
                  <a:schemeClr val="bg1"/>
                </a:solidFill>
                <a:latin typeface="Segoe UI" panose="020B0502040204020203" pitchFamily="34" charset="0"/>
                <a:cs typeface="Segoe UI" panose="020B0502040204020203" pitchFamily="34" charset="0"/>
              </a:rPr>
              <a:t> Election</a:t>
            </a:r>
            <a:r>
              <a:rPr lang="en-US" sz="2400" dirty="0" smtClean="0">
                <a:solidFill>
                  <a:schemeClr val="bg1"/>
                </a:solidFill>
                <a:latin typeface="Segoe UI Light" panose="020B0502040204020203" pitchFamily="34" charset="0"/>
                <a:cs typeface="Segoe UI Light" panose="020B0502040204020203" pitchFamily="34" charset="0"/>
              </a:rPr>
              <a:t> </a:t>
            </a:r>
          </a:p>
          <a:p>
            <a:pPr marL="731520" indent="-274320">
              <a:buFont typeface="Arial" panose="020B0604020202020204" pitchFamily="34" charset="0"/>
              <a:buChar char="•"/>
            </a:pPr>
            <a:r>
              <a:rPr lang="en-US" sz="2400" dirty="0" smtClean="0">
                <a:solidFill>
                  <a:schemeClr val="bg1">
                    <a:lumMod val="75000"/>
                  </a:schemeClr>
                </a:solidFill>
                <a:latin typeface="Segoe UI Light" panose="020B0502040204020203" pitchFamily="34" charset="0"/>
                <a:cs typeface="Segoe UI Light" panose="020B0502040204020203" pitchFamily="34" charset="0"/>
              </a:rPr>
              <a:t>During May: </a:t>
            </a:r>
            <a:r>
              <a:rPr lang="en-US" dirty="0" smtClean="0">
                <a:solidFill>
                  <a:schemeClr val="bg1">
                    <a:lumMod val="75000"/>
                  </a:schemeClr>
                </a:solidFill>
                <a:latin typeface="Segoe UI Light" panose="020B0502040204020203" pitchFamily="34" charset="0"/>
                <a:cs typeface="Segoe UI Light" panose="020B0502040204020203" pitchFamily="34" charset="0"/>
              </a:rPr>
              <a:t>Officers-elect may shadow officers to learn roles.</a:t>
            </a:r>
          </a:p>
          <a:p>
            <a:pPr marL="731520" indent="-274320">
              <a:buFont typeface="Arial" panose="020B0604020202020204" pitchFamily="34" charset="0"/>
              <a:buChar char="•"/>
            </a:pPr>
            <a:r>
              <a:rPr lang="en-US" sz="2400" dirty="0" smtClean="0">
                <a:solidFill>
                  <a:schemeClr val="bg1">
                    <a:lumMod val="75000"/>
                  </a:schemeClr>
                </a:solidFill>
                <a:latin typeface="Segoe UI Light" panose="020B0502040204020203" pitchFamily="34" charset="0"/>
                <a:cs typeface="Segoe UI Light" panose="020B0502040204020203" pitchFamily="34" charset="0"/>
              </a:rPr>
              <a:t>Fri/Sat</a:t>
            </a:r>
            <a:r>
              <a:rPr lang="en-US" sz="2400" dirty="0" smtClean="0">
                <a:solidFill>
                  <a:schemeClr val="bg1"/>
                </a:solidFill>
                <a:latin typeface="Segoe UI Semibold" panose="020B0702040204020203" pitchFamily="34" charset="0"/>
                <a:cs typeface="Segoe UI Semibold" panose="020B0702040204020203" pitchFamily="34" charset="0"/>
              </a:rPr>
              <a:t> 6/3-6/4 </a:t>
            </a:r>
            <a:r>
              <a:rPr lang="en-US" sz="2400" dirty="0" smtClean="0">
                <a:solidFill>
                  <a:schemeClr val="bg1"/>
                </a:solidFill>
                <a:latin typeface="Segoe UI Light" panose="020B0502040204020203" pitchFamily="34" charset="0"/>
                <a:cs typeface="Segoe UI Light" panose="020B0502040204020203" pitchFamily="34" charset="0"/>
              </a:rPr>
              <a:t>District Training</a:t>
            </a:r>
            <a:r>
              <a:rPr lang="en-US" sz="2400" dirty="0" smtClean="0">
                <a:solidFill>
                  <a:schemeClr val="bg1">
                    <a:lumMod val="75000"/>
                  </a:schemeClr>
                </a:solidFill>
                <a:latin typeface="Segoe UI Light" panose="020B0502040204020203" pitchFamily="34" charset="0"/>
                <a:cs typeface="Segoe UI Light" panose="020B0502040204020203" pitchFamily="34" charset="0"/>
              </a:rPr>
              <a:t> </a:t>
            </a:r>
            <a:r>
              <a:rPr lang="en-US" dirty="0" smtClean="0">
                <a:solidFill>
                  <a:schemeClr val="bg1">
                    <a:lumMod val="75000"/>
                  </a:schemeClr>
                </a:solidFill>
                <a:latin typeface="Segoe UI Light" panose="020B0502040204020203" pitchFamily="34" charset="0"/>
                <a:cs typeface="Segoe UI Light" panose="020B0502040204020203" pitchFamily="34" charset="0"/>
              </a:rPr>
              <a:t>(Officers must attend, all welcome)</a:t>
            </a:r>
          </a:p>
          <a:p>
            <a:pPr marL="731520" indent="-274320">
              <a:buFont typeface="Arial" panose="020B0604020202020204" pitchFamily="34" charset="0"/>
              <a:buChar char="•"/>
            </a:pPr>
            <a:r>
              <a:rPr lang="en-US" sz="2400" dirty="0" smtClean="0">
                <a:solidFill>
                  <a:schemeClr val="bg1">
                    <a:lumMod val="75000"/>
                  </a:schemeClr>
                </a:solidFill>
                <a:latin typeface="Segoe UI Light" panose="020B0502040204020203" pitchFamily="34" charset="0"/>
                <a:cs typeface="Segoe UI Light" panose="020B0502040204020203" pitchFamily="34" charset="0"/>
              </a:rPr>
              <a:t>There is a second </a:t>
            </a:r>
            <a:r>
              <a:rPr lang="en-US" sz="2400" dirty="0" smtClean="0">
                <a:solidFill>
                  <a:schemeClr val="bg1"/>
                </a:solidFill>
                <a:latin typeface="Segoe UI Light" panose="020B0502040204020203" pitchFamily="34" charset="0"/>
                <a:cs typeface="Segoe UI Light" panose="020B0502040204020203" pitchFamily="34" charset="0"/>
              </a:rPr>
              <a:t>District Training </a:t>
            </a:r>
            <a:r>
              <a:rPr lang="en-US" dirty="0" smtClean="0">
                <a:solidFill>
                  <a:schemeClr val="bg1">
                    <a:lumMod val="75000"/>
                  </a:schemeClr>
                </a:solidFill>
                <a:latin typeface="Segoe UI Light" panose="020B0502040204020203" pitchFamily="34" charset="0"/>
                <a:cs typeface="Segoe UI Light" panose="020B0502040204020203" pitchFamily="34" charset="0"/>
              </a:rPr>
              <a:t>after </a:t>
            </a:r>
            <a:r>
              <a:rPr lang="en-US" dirty="0">
                <a:solidFill>
                  <a:schemeClr val="bg1">
                    <a:lumMod val="75000"/>
                  </a:schemeClr>
                </a:solidFill>
                <a:latin typeface="Segoe UI Light" panose="020B0502040204020203" pitchFamily="34" charset="0"/>
                <a:cs typeface="Segoe UI Light" panose="020B0502040204020203" pitchFamily="34" charset="0"/>
              </a:rPr>
              <a:t>6 </a:t>
            </a:r>
            <a:r>
              <a:rPr lang="en-US" dirty="0" smtClean="0">
                <a:solidFill>
                  <a:schemeClr val="bg1">
                    <a:lumMod val="75000"/>
                  </a:schemeClr>
                </a:solidFill>
                <a:latin typeface="Segoe UI Light" panose="020B0502040204020203" pitchFamily="34" charset="0"/>
                <a:cs typeface="Segoe UI Light" panose="020B0502040204020203" pitchFamily="34" charset="0"/>
              </a:rPr>
              <a:t>months, too.</a:t>
            </a:r>
            <a:endParaRPr lang="en-US" sz="2400" dirty="0">
              <a:solidFill>
                <a:schemeClr val="bg1">
                  <a:lumMod val="75000"/>
                </a:schemeClr>
              </a:solidFill>
              <a:latin typeface="Segoe UI Light" panose="020B0502040204020203" pitchFamily="34" charset="0"/>
              <a:cs typeface="Segoe UI Light" panose="020B0502040204020203" pitchFamily="34" charset="0"/>
            </a:endParaRPr>
          </a:p>
          <a:p>
            <a:pPr marL="457200"/>
            <a:endParaRPr lang="en-US" sz="2400" dirty="0" smtClean="0">
              <a:solidFill>
                <a:schemeClr val="bg1"/>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endParaRPr lang="en-US" sz="2400" dirty="0" smtClean="0">
              <a:solidFill>
                <a:schemeClr val="bg1"/>
              </a:solidFill>
              <a:latin typeface="Segoe UI Light" panose="020B0502040204020203" pitchFamily="34" charset="0"/>
              <a:cs typeface="Segoe UI Light" panose="020B0502040204020203" pitchFamily="34"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Lst>
          </a:blip>
          <a:srcRect t="38677" b="16936"/>
          <a:stretch/>
        </p:blipFill>
        <p:spPr>
          <a:xfrm>
            <a:off x="4129733" y="5237556"/>
            <a:ext cx="7458075" cy="1061157"/>
          </a:xfrm>
          <a:prstGeom prst="rect">
            <a:avLst/>
          </a:prstGeom>
          <a:effectLst>
            <a:outerShdw dist="50800" dir="5400000" algn="ctr" rotWithShape="0">
              <a:srgbClr val="000000">
                <a:alpha val="43137"/>
              </a:srgbClr>
            </a:outerShdw>
          </a:effectLst>
        </p:spPr>
      </p:pic>
      <p:pic>
        <p:nvPicPr>
          <p:cNvPr id="5" name="Picture 4"/>
          <p:cNvPicPr>
            <a:picLocks noChangeAspect="1"/>
          </p:cNvPicPr>
          <p:nvPr/>
        </p:nvPicPr>
        <p:blipFill rotWithShape="1">
          <a:blip r:embed="rId5"/>
          <a:srcRect l="4636" t="54701" r="3818" b="32550"/>
          <a:stretch/>
        </p:blipFill>
        <p:spPr>
          <a:xfrm>
            <a:off x="4475491" y="5618125"/>
            <a:ext cx="6827520" cy="304800"/>
          </a:xfrm>
          <a:prstGeom prst="rect">
            <a:avLst/>
          </a:prstGeom>
        </p:spPr>
      </p:pic>
      <p:sp>
        <p:nvSpPr>
          <p:cNvPr id="7" name="TextBox 6"/>
          <p:cNvSpPr txBox="1"/>
          <p:nvPr/>
        </p:nvSpPr>
        <p:spPr>
          <a:xfrm>
            <a:off x="0" y="147848"/>
            <a:ext cx="12191999" cy="1138773"/>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600" dirty="0" smtClean="0">
                <a:solidFill>
                  <a:schemeClr val="bg1"/>
                </a:solidFill>
                <a:latin typeface="Segoe UI Light" panose="020B0502040204020203" pitchFamily="34" charset="0"/>
                <a:cs typeface="Segoe UI Light" panose="020B0502040204020203" pitchFamily="34" charset="0"/>
              </a:rPr>
              <a:t>Timeline</a:t>
            </a:r>
            <a:endParaRPr lang="en-US" sz="3200" dirty="0" smtClean="0">
              <a:solidFill>
                <a:schemeClr val="bg1"/>
              </a:solidFill>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2807" b="25796"/>
          <a:stretch/>
        </p:blipFill>
        <p:spPr>
          <a:xfrm>
            <a:off x="4580995" y="257972"/>
            <a:ext cx="7372574" cy="1367757"/>
          </a:xfrm>
          <a:prstGeom prst="rect">
            <a:avLst/>
          </a:prstGeom>
        </p:spPr>
      </p:pic>
      <p:sp>
        <p:nvSpPr>
          <p:cNvPr id="9" name="TextBox 1"/>
          <p:cNvSpPr txBox="1"/>
          <p:nvPr/>
        </p:nvSpPr>
        <p:spPr>
          <a:xfrm>
            <a:off x="7638592" y="5990936"/>
            <a:ext cx="394921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kern="0" spc="107" dirty="0" smtClean="0">
                <a:solidFill>
                  <a:schemeClr val="bg1"/>
                </a:solidFill>
                <a:effectLst>
                  <a:glow rad="63500">
                    <a:schemeClr val="bg1">
                      <a:lumMod val="75000"/>
                      <a:alpha val="40000"/>
                    </a:schemeClr>
                  </a:glow>
                  <a:outerShdw blurRad="139700" dist="12700" dir="2700000" algn="tl" rotWithShape="0">
                    <a:schemeClr val="tx1"/>
                  </a:outerShdw>
                </a:effectLst>
                <a:latin typeface="Segoe UI Semibold" panose="020B0702040204020203" pitchFamily="34" charset="0"/>
                <a:ea typeface="Open Sans SemiBold" panose="020B0706030804020204" pitchFamily="34" charset="0"/>
                <a:cs typeface="Segoe UI Semibold" panose="020B0702040204020203" pitchFamily="34" charset="0"/>
              </a:rPr>
              <a:t>2021 Club Leadership Handbook</a:t>
            </a:r>
            <a:r>
              <a:rPr lang="en-US" sz="1200" b="1" kern="0" spc="107" dirty="0" smtClean="0">
                <a:solidFill>
                  <a:schemeClr val="bg1"/>
                </a:solidFill>
                <a:effectLst>
                  <a:glow rad="63500">
                    <a:schemeClr val="bg1">
                      <a:lumMod val="75000"/>
                      <a:alpha val="40000"/>
                    </a:schemeClr>
                  </a:glow>
                  <a:outerShdw blurRad="139700" dist="12700" dir="2700000" algn="tl" rotWithShape="0">
                    <a:schemeClr val="tx1"/>
                  </a:outerShdw>
                </a:effectLst>
                <a:latin typeface="Segoe UI Semibold" panose="020B0702040204020203" pitchFamily="34" charset="0"/>
                <a:ea typeface="Open Sans SemiBold" panose="020B0706030804020204" pitchFamily="34" charset="0"/>
                <a:cs typeface="Segoe UI Semibold" panose="020B0702040204020203" pitchFamily="34" charset="0"/>
              </a:rPr>
              <a:t>, p 53</a:t>
            </a:r>
            <a:endParaRPr lang="en-US" sz="1200" b="1" kern="0" spc="107" dirty="0">
              <a:solidFill>
                <a:schemeClr val="bg1"/>
              </a:solidFill>
              <a:effectLst>
                <a:glow rad="63500">
                  <a:schemeClr val="bg1">
                    <a:lumMod val="75000"/>
                    <a:alpha val="40000"/>
                  </a:schemeClr>
                </a:glow>
                <a:outerShdw blurRad="139700" dist="12700" dir="2700000" algn="tl" rotWithShape="0">
                  <a:schemeClr val="tx1"/>
                </a:outerShdw>
              </a:effectLst>
              <a:latin typeface="Segoe UI Semibold" panose="020B0702040204020203" pitchFamily="34" charset="0"/>
              <a:ea typeface="Open Sans SemiBold" panose="020B0706030804020204" pitchFamily="34" charset="0"/>
              <a:cs typeface="Segoe UI Semibold" panose="020B0702040204020203" pitchFamily="34" charset="0"/>
            </a:endParaRPr>
          </a:p>
        </p:txBody>
      </p:sp>
    </p:spTree>
    <p:extLst>
      <p:ext uri="{BB962C8B-B14F-4D97-AF65-F5344CB8AC3E}">
        <p14:creationId xmlns:p14="http://schemas.microsoft.com/office/powerpoint/2010/main" val="391822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86621"/>
            <a:ext cx="7146758" cy="5632311"/>
          </a:xfrm>
          <a:prstGeom prst="rect">
            <a:avLst/>
          </a:prstGeom>
          <a:solidFill>
            <a:srgbClr val="005581">
              <a:alpha val="92000"/>
            </a:srgbClr>
          </a:solidFill>
        </p:spPr>
        <p:txBody>
          <a:bodyPr wrap="square" rtlCol="0">
            <a:spAutoFit/>
          </a:bodyPr>
          <a:lstStyle/>
          <a:p>
            <a:pPr marL="457200"/>
            <a:endParaRPr lang="en-US" dirty="0" smtClean="0">
              <a:solidFill>
                <a:schemeClr val="bg1"/>
              </a:solidFill>
              <a:latin typeface="Segoe UI Light" panose="020B0502040204020203" pitchFamily="34" charset="0"/>
              <a:cs typeface="Segoe UI Light" panose="020B0502040204020203" pitchFamily="34" charset="0"/>
            </a:endParaRPr>
          </a:p>
          <a:p>
            <a:pPr marL="457200"/>
            <a:r>
              <a:rPr lang="en-US" sz="2800" dirty="0" smtClean="0">
                <a:solidFill>
                  <a:schemeClr val="bg1"/>
                </a:solidFill>
                <a:latin typeface="Segoe UI Light" panose="020B0502040204020203" pitchFamily="34" charset="0"/>
                <a:cs typeface="Segoe UI Light" panose="020B0502040204020203" pitchFamily="34" charset="0"/>
              </a:rPr>
              <a:t>Nominees</a:t>
            </a:r>
            <a:r>
              <a:rPr lang="en-US" sz="2000" dirty="0" smtClean="0">
                <a:solidFill>
                  <a:schemeClr val="bg1"/>
                </a:solidFill>
                <a:latin typeface="Segoe UI Light" panose="020B0502040204020203" pitchFamily="34" charset="0"/>
                <a:cs typeface="Segoe UI Light" panose="020B0502040204020203" pitchFamily="34" charset="0"/>
              </a:rPr>
              <a:t>:</a:t>
            </a:r>
            <a:endParaRPr lang="en-US" sz="2800" dirty="0" smtClean="0">
              <a:solidFill>
                <a:schemeClr val="bg1"/>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400" b="1" dirty="0" smtClean="0">
                <a:solidFill>
                  <a:schemeClr val="bg1"/>
                </a:solidFill>
                <a:latin typeface="Segoe UI" panose="020B0502040204020203" pitchFamily="34" charset="0"/>
                <a:cs typeface="Segoe UI" panose="020B0502040204020203" pitchFamily="34" charset="0"/>
              </a:rPr>
              <a:t>Current active member</a:t>
            </a:r>
            <a:r>
              <a:rPr lang="en-US" sz="2400" dirty="0" smtClean="0">
                <a:solidFill>
                  <a:schemeClr val="bg1"/>
                </a:solidFill>
                <a:latin typeface="Segoe UI" panose="020B0502040204020203" pitchFamily="34" charset="0"/>
                <a:cs typeface="Segoe UI" panose="020B0502040204020203" pitchFamily="34" charset="0"/>
              </a:rPr>
              <a:t> </a:t>
            </a:r>
            <a:endParaRPr lang="en-US" sz="1600" dirty="0" smtClean="0">
              <a:solidFill>
                <a:schemeClr val="bg1"/>
              </a:solidFill>
              <a:latin typeface="Segoe UI" panose="020B0502040204020203" pitchFamily="34" charset="0"/>
              <a:cs typeface="Segoe UI" panose="020B0502040204020203" pitchFamily="34" charset="0"/>
            </a:endParaRPr>
          </a:p>
          <a:p>
            <a:pPr marL="457200"/>
            <a:r>
              <a:rPr lang="en-US" dirty="0" smtClean="0">
                <a:solidFill>
                  <a:schemeClr val="bg1">
                    <a:lumMod val="85000"/>
                  </a:schemeClr>
                </a:solidFill>
                <a:latin typeface="Segoe UI" panose="020B0502040204020203" pitchFamily="34" charset="0"/>
                <a:cs typeface="Segoe UI" panose="020B0502040204020203" pitchFamily="34" charset="0"/>
              </a:rPr>
              <a:t/>
            </a:r>
            <a:br>
              <a:rPr lang="en-US" dirty="0" smtClean="0">
                <a:solidFill>
                  <a:schemeClr val="bg1">
                    <a:lumMod val="85000"/>
                  </a:schemeClr>
                </a:solidFill>
                <a:latin typeface="Segoe UI" panose="020B0502040204020203" pitchFamily="34" charset="0"/>
                <a:cs typeface="Segoe UI" panose="020B0502040204020203" pitchFamily="34" charset="0"/>
              </a:rPr>
            </a:br>
            <a:endParaRPr lang="en-US" sz="2400" dirty="0" smtClean="0">
              <a:solidFill>
                <a:schemeClr val="bg1">
                  <a:lumMod val="85000"/>
                </a:schemeClr>
              </a:solidFill>
              <a:latin typeface="Segoe UI" panose="020B0502040204020203" pitchFamily="34" charset="0"/>
              <a:cs typeface="Segoe UI" panose="020B0502040204020203" pitchFamily="34" charset="0"/>
            </a:endParaRPr>
          </a:p>
          <a:p>
            <a:pPr marL="457200"/>
            <a:r>
              <a:rPr lang="en-US" sz="2800" dirty="0" smtClean="0">
                <a:solidFill>
                  <a:schemeClr val="bg1"/>
                </a:solidFill>
                <a:latin typeface="Segoe UI Light" panose="020B0502040204020203" pitchFamily="34" charset="0"/>
                <a:cs typeface="Segoe UI Light" panose="020B0502040204020203" pitchFamily="34" charset="0"/>
              </a:rPr>
              <a:t>Officers</a:t>
            </a:r>
            <a:r>
              <a:rPr lang="en-US" sz="2000" dirty="0" smtClean="0">
                <a:solidFill>
                  <a:schemeClr val="bg1"/>
                </a:solidFill>
                <a:latin typeface="Segoe UI Light" panose="020B0502040204020203" pitchFamily="34" charset="0"/>
                <a:cs typeface="Segoe UI Light" panose="020B0502040204020203" pitchFamily="34" charset="0"/>
              </a:rPr>
              <a:t>:</a:t>
            </a:r>
            <a:endParaRPr lang="en-US" sz="2800" dirty="0">
              <a:solidFill>
                <a:schemeClr val="bg1"/>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400" dirty="0" smtClean="0">
                <a:solidFill>
                  <a:schemeClr val="bg1"/>
                </a:solidFill>
                <a:latin typeface="Segoe UI" panose="020B0502040204020203" pitchFamily="34" charset="0"/>
                <a:cs typeface="Segoe UI" panose="020B0502040204020203" pitchFamily="34" charset="0"/>
              </a:rPr>
              <a:t>Lead by example</a:t>
            </a:r>
            <a:r>
              <a:rPr lang="en-US" sz="2400" dirty="0" smtClean="0">
                <a:solidFill>
                  <a:schemeClr val="bg1">
                    <a:lumMod val="85000"/>
                  </a:schemeClr>
                </a:solidFill>
                <a:latin typeface="Segoe UI" panose="020B0502040204020203" pitchFamily="34" charset="0"/>
                <a:cs typeface="Segoe UI" panose="020B0502040204020203" pitchFamily="34" charset="0"/>
              </a:rPr>
              <a:t>:</a:t>
            </a:r>
          </a:p>
          <a:p>
            <a:pPr marL="1188720" lvl="1" indent="-274320">
              <a:buFont typeface="Arial" panose="020B0604020202020204" pitchFamily="34" charset="0"/>
              <a:buChar char="•"/>
            </a:pPr>
            <a:r>
              <a:rPr lang="en-US" sz="2000" b="1" dirty="0">
                <a:solidFill>
                  <a:schemeClr val="bg1"/>
                </a:solidFill>
                <a:latin typeface="Segoe UI" panose="020B0502040204020203" pitchFamily="34" charset="0"/>
                <a:cs typeface="Segoe UI" panose="020B0502040204020203" pitchFamily="34" charset="0"/>
              </a:rPr>
              <a:t>Remain an active member</a:t>
            </a:r>
            <a:r>
              <a:rPr lang="en-US" sz="2000" dirty="0">
                <a:solidFill>
                  <a:schemeClr val="bg1"/>
                </a:solidFill>
                <a:latin typeface="Segoe UI" panose="020B0502040204020203" pitchFamily="34" charset="0"/>
                <a:cs typeface="Segoe UI" panose="020B0502040204020203" pitchFamily="34" charset="0"/>
              </a:rPr>
              <a:t> </a:t>
            </a:r>
          </a:p>
          <a:p>
            <a:pPr marL="1188720" lvl="1" indent="-274320">
              <a:buFont typeface="Arial" panose="020B0604020202020204" pitchFamily="34" charset="0"/>
              <a:buChar char="•"/>
            </a:pPr>
            <a:r>
              <a:rPr lang="en-US" sz="2000" dirty="0" smtClean="0">
                <a:solidFill>
                  <a:schemeClr val="bg1">
                    <a:lumMod val="85000"/>
                  </a:schemeClr>
                </a:solidFill>
                <a:latin typeface="Segoe UI" panose="020B0502040204020203" pitchFamily="34" charset="0"/>
                <a:cs typeface="Segoe UI" panose="020B0502040204020203" pitchFamily="34" charset="0"/>
              </a:rPr>
              <a:t>Participate in District “TLI” </a:t>
            </a:r>
            <a:r>
              <a:rPr lang="en-US" sz="2000" dirty="0" smtClean="0">
                <a:solidFill>
                  <a:schemeClr val="bg1"/>
                </a:solidFill>
                <a:latin typeface="Segoe UI" panose="020B0502040204020203" pitchFamily="34" charset="0"/>
                <a:cs typeface="Segoe UI" panose="020B0502040204020203" pitchFamily="34" charset="0"/>
              </a:rPr>
              <a:t>Club Officer Training</a:t>
            </a:r>
          </a:p>
          <a:p>
            <a:pPr marL="1188720" lvl="1" indent="-274320">
              <a:buFont typeface="Arial" panose="020B0604020202020204" pitchFamily="34" charset="0"/>
              <a:buChar char="•"/>
            </a:pPr>
            <a:r>
              <a:rPr lang="en-US" sz="2000" dirty="0" smtClean="0">
                <a:solidFill>
                  <a:schemeClr val="bg1">
                    <a:lumMod val="85000"/>
                  </a:schemeClr>
                </a:solidFill>
                <a:latin typeface="Segoe UI" panose="020B0502040204020203" pitchFamily="34" charset="0"/>
                <a:cs typeface="Segoe UI" panose="020B0502040204020203" pitchFamily="34" charset="0"/>
              </a:rPr>
              <a:t>Set and achieve goals to help club</a:t>
            </a:r>
            <a:endParaRPr lang="en-US" sz="2400" dirty="0" smtClean="0">
              <a:solidFill>
                <a:schemeClr val="bg1">
                  <a:lumMod val="85000"/>
                </a:schemeClr>
              </a:solidFill>
              <a:latin typeface="Segoe UI" panose="020B0502040204020203" pitchFamily="34" charset="0"/>
              <a:cs typeface="Segoe UI" panose="020B0502040204020203" pitchFamily="34" charset="0"/>
            </a:endParaRPr>
          </a:p>
          <a:p>
            <a:pPr marL="731520" indent="-274320">
              <a:buFont typeface="Arial" panose="020B0604020202020204" pitchFamily="34" charset="0"/>
              <a:buChar char="•"/>
            </a:pPr>
            <a:r>
              <a:rPr lang="en-US" sz="2400" dirty="0" smtClean="0">
                <a:solidFill>
                  <a:schemeClr val="bg1"/>
                </a:solidFill>
                <a:latin typeface="Segoe UI" panose="020B0502040204020203" pitchFamily="34" charset="0"/>
                <a:cs typeface="Segoe UI" panose="020B0502040204020203" pitchFamily="34" charset="0"/>
              </a:rPr>
              <a:t>Participate in Officer meetings:</a:t>
            </a:r>
          </a:p>
          <a:p>
            <a:pPr marL="1188720" lvl="1" indent="-274320">
              <a:buFont typeface="Arial" panose="020B0604020202020204" pitchFamily="34" charset="0"/>
              <a:buChar char="•"/>
            </a:pPr>
            <a:r>
              <a:rPr lang="en-US" sz="2000" dirty="0" smtClean="0">
                <a:solidFill>
                  <a:schemeClr val="bg1">
                    <a:lumMod val="85000"/>
                  </a:schemeClr>
                </a:solidFill>
                <a:latin typeface="Segoe UI" panose="020B0502040204020203" pitchFamily="34" charset="0"/>
                <a:cs typeface="Segoe UI" panose="020B0502040204020203" pitchFamily="34" charset="0"/>
              </a:rPr>
              <a:t>Communicate</a:t>
            </a:r>
          </a:p>
          <a:p>
            <a:pPr marL="1188720" lvl="1" indent="-274320">
              <a:buFont typeface="Arial" panose="020B0604020202020204" pitchFamily="34" charset="0"/>
              <a:buChar char="•"/>
            </a:pPr>
            <a:r>
              <a:rPr lang="en-US" sz="2000" dirty="0" smtClean="0">
                <a:solidFill>
                  <a:schemeClr val="bg1">
                    <a:lumMod val="85000"/>
                  </a:schemeClr>
                </a:solidFill>
                <a:latin typeface="Segoe UI" panose="020B0502040204020203" pitchFamily="34" charset="0"/>
                <a:cs typeface="Segoe UI" panose="020B0502040204020203" pitchFamily="34" charset="0"/>
              </a:rPr>
              <a:t>Collaborate</a:t>
            </a:r>
          </a:p>
          <a:p>
            <a:pPr marL="914400" lvl="1"/>
            <a:endParaRPr lang="en-US" sz="2000" dirty="0" smtClean="0">
              <a:solidFill>
                <a:schemeClr val="bg1">
                  <a:lumMod val="85000"/>
                </a:schemeClr>
              </a:solidFill>
              <a:latin typeface="Segoe UI" panose="020B0502040204020203" pitchFamily="34" charset="0"/>
              <a:cs typeface="Segoe UI" panose="020B0502040204020203" pitchFamily="34" charset="0"/>
            </a:endParaRPr>
          </a:p>
          <a:p>
            <a:pPr marL="731520" indent="-274320">
              <a:buFont typeface="Arial" panose="020B0604020202020204" pitchFamily="34" charset="0"/>
              <a:buChar char="•"/>
            </a:pPr>
            <a:endParaRPr lang="en-US" sz="1600" dirty="0">
              <a:solidFill>
                <a:schemeClr val="bg1">
                  <a:lumMod val="75000"/>
                </a:schemeClr>
              </a:solidFill>
              <a:latin typeface="Segoe UI" panose="020B0502040204020203" pitchFamily="34" charset="0"/>
              <a:cs typeface="Segoe UI" panose="020B0502040204020203" pitchFamily="34" charset="0"/>
            </a:endParaRPr>
          </a:p>
          <a:p>
            <a:pPr marL="731520" indent="-274320">
              <a:buFont typeface="Arial" panose="020B0604020202020204" pitchFamily="34" charset="0"/>
              <a:buChar char="•"/>
            </a:pPr>
            <a:endParaRPr lang="en-US" sz="2400" dirty="0" smtClean="0">
              <a:solidFill>
                <a:schemeClr val="bg1"/>
              </a:solidFill>
              <a:latin typeface="Segoe UI" panose="020B0502040204020203" pitchFamily="34" charset="0"/>
              <a:cs typeface="Segoe UI" panose="020B0502040204020203" pitchFamily="34" charset="0"/>
            </a:endParaRPr>
          </a:p>
        </p:txBody>
      </p:sp>
      <p:sp>
        <p:nvSpPr>
          <p:cNvPr id="8" name="TextBox 7"/>
          <p:cNvSpPr txBox="1"/>
          <p:nvPr/>
        </p:nvSpPr>
        <p:spPr>
          <a:xfrm>
            <a:off x="0" y="147848"/>
            <a:ext cx="12191999" cy="1138773"/>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600" dirty="0" smtClean="0">
                <a:solidFill>
                  <a:schemeClr val="bg1"/>
                </a:solidFill>
                <a:latin typeface="Segoe UI Light" panose="020B0502040204020203" pitchFamily="34" charset="0"/>
                <a:cs typeface="Segoe UI Light" panose="020B0502040204020203" pitchFamily="34" charset="0"/>
              </a:rPr>
              <a:t>Requirements </a:t>
            </a:r>
            <a:endParaRPr lang="en-US" sz="3200" dirty="0" smtClean="0">
              <a:solidFill>
                <a:schemeClr val="bg1"/>
              </a:solidFill>
              <a:latin typeface="Segoe UI" panose="020B0502040204020203" pitchFamily="34" charset="0"/>
              <a:cs typeface="Segoe UI" panose="020B0502040204020203" pitchFamily="34" charset="0"/>
            </a:endParaRPr>
          </a:p>
        </p:txBody>
      </p:sp>
      <p:sp>
        <p:nvSpPr>
          <p:cNvPr id="10" name="TextBox 1"/>
          <p:cNvSpPr txBox="1"/>
          <p:nvPr/>
        </p:nvSpPr>
        <p:spPr>
          <a:xfrm>
            <a:off x="7566923" y="5223707"/>
            <a:ext cx="394921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kern="0" spc="107" dirty="0" smtClean="0">
                <a:solidFill>
                  <a:schemeClr val="bg1"/>
                </a:solidFill>
                <a:latin typeface="Segoe UI Semibold" panose="020B0702040204020203" pitchFamily="34" charset="0"/>
                <a:ea typeface="Open Sans SemiBold" panose="020B0706030804020204" pitchFamily="34" charset="0"/>
                <a:cs typeface="Segoe UI Semibold" panose="020B0702040204020203" pitchFamily="34" charset="0"/>
              </a:rPr>
              <a:t>2021 Club Leadership Handbook</a:t>
            </a:r>
            <a:r>
              <a:rPr lang="en-US" sz="1200" b="1" kern="0" spc="107" dirty="0" smtClean="0">
                <a:solidFill>
                  <a:schemeClr val="bg1"/>
                </a:solidFill>
                <a:latin typeface="Segoe UI Semibold" panose="020B0702040204020203" pitchFamily="34" charset="0"/>
                <a:ea typeface="Open Sans SemiBold" panose="020B0706030804020204" pitchFamily="34" charset="0"/>
                <a:cs typeface="Segoe UI Semibold" panose="020B0702040204020203" pitchFamily="34" charset="0"/>
              </a:rPr>
              <a:t>, p 53</a:t>
            </a:r>
            <a:endParaRPr lang="en-US" sz="1200" b="1" kern="0" spc="107" dirty="0">
              <a:solidFill>
                <a:schemeClr val="bg1"/>
              </a:solidFill>
              <a:latin typeface="Segoe UI Semibold" panose="020B0702040204020203" pitchFamily="34" charset="0"/>
              <a:ea typeface="Open Sans SemiBold" panose="020B0706030804020204" pitchFamily="34" charset="0"/>
              <a:cs typeface="Segoe UI Semibold" panose="020B070204020402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8075" y="457437"/>
            <a:ext cx="3149081" cy="2099387"/>
          </a:xfrm>
          <a:prstGeom prst="rect">
            <a:avLst/>
          </a:prstGeom>
        </p:spPr>
      </p:pic>
    </p:spTree>
    <p:extLst>
      <p:ext uri="{BB962C8B-B14F-4D97-AF65-F5344CB8AC3E}">
        <p14:creationId xmlns:p14="http://schemas.microsoft.com/office/powerpoint/2010/main" val="320415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3993"/>
            <a:ext cx="12191999" cy="1138773"/>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600" dirty="0" smtClean="0">
                <a:solidFill>
                  <a:schemeClr val="bg1"/>
                </a:solidFill>
                <a:latin typeface="Segoe UI Light" panose="020B0502040204020203" pitchFamily="34" charset="0"/>
                <a:cs typeface="Segoe UI Light" panose="020B0502040204020203" pitchFamily="34" charset="0"/>
              </a:rPr>
              <a:t>Questions…?</a:t>
            </a:r>
            <a:endParaRPr lang="en-US" sz="3200" dirty="0" smtClean="0">
              <a:solidFill>
                <a:schemeClr val="bg1"/>
              </a:solidFill>
              <a:latin typeface="Segoe UI" panose="020B0502040204020203" pitchFamily="34" charset="0"/>
              <a:cs typeface="Segoe UI" panose="020B0502040204020203" pitchFamily="34" charset="0"/>
            </a:endParaRPr>
          </a:p>
        </p:txBody>
      </p:sp>
      <p:sp>
        <p:nvSpPr>
          <p:cNvPr id="6" name="TextBox 5"/>
          <p:cNvSpPr txBox="1"/>
          <p:nvPr/>
        </p:nvSpPr>
        <p:spPr>
          <a:xfrm>
            <a:off x="-1" y="1582766"/>
            <a:ext cx="7748337" cy="4247317"/>
          </a:xfrm>
          <a:prstGeom prst="rect">
            <a:avLst/>
          </a:prstGeom>
          <a:solidFill>
            <a:srgbClr val="005581">
              <a:alpha val="92000"/>
            </a:srgbClr>
          </a:solidFill>
        </p:spPr>
        <p:txBody>
          <a:bodyPr wrap="square" rtlCol="0">
            <a:spAutoFit/>
          </a:bodyPr>
          <a:lstStyle/>
          <a:p>
            <a:pPr marL="457200"/>
            <a:endParaRPr lang="en-US" dirty="0" smtClean="0">
              <a:solidFill>
                <a:schemeClr val="bg1"/>
              </a:solidFill>
              <a:latin typeface="Segoe UI Light" panose="020B0502040204020203" pitchFamily="34" charset="0"/>
              <a:cs typeface="Segoe UI Light" panose="020B0502040204020203" pitchFamily="34" charset="0"/>
            </a:endParaRPr>
          </a:p>
          <a:p>
            <a:pPr marL="457200"/>
            <a:r>
              <a:rPr lang="en-US" sz="2800" dirty="0">
                <a:solidFill>
                  <a:schemeClr val="bg1"/>
                </a:solidFill>
                <a:latin typeface="Segoe UI Light" panose="020B0502040204020203" pitchFamily="34" charset="0"/>
                <a:cs typeface="Segoe UI Light" panose="020B0502040204020203" pitchFamily="34" charset="0"/>
              </a:rPr>
              <a:t>Members, </a:t>
            </a:r>
            <a:r>
              <a:rPr lang="en-US" sz="2000" dirty="0">
                <a:solidFill>
                  <a:schemeClr val="bg1"/>
                </a:solidFill>
                <a:latin typeface="Segoe UI Light" panose="020B0502040204020203" pitchFamily="34" charset="0"/>
                <a:cs typeface="Segoe UI Light" panose="020B0502040204020203" pitchFamily="34" charset="0"/>
              </a:rPr>
              <a:t>please ask anything!</a:t>
            </a:r>
            <a:endParaRPr lang="en-US" sz="2800" dirty="0">
              <a:solidFill>
                <a:schemeClr val="bg1"/>
              </a:solidFill>
              <a:latin typeface="Segoe UI Light" panose="020B0502040204020203" pitchFamily="34" charset="0"/>
              <a:cs typeface="Segoe UI Light" panose="020B0502040204020203" pitchFamily="34" charset="0"/>
            </a:endParaRPr>
          </a:p>
          <a:p>
            <a:pPr marL="457200"/>
            <a:endParaRPr lang="en-US" sz="2800" dirty="0" smtClean="0">
              <a:solidFill>
                <a:schemeClr val="bg1"/>
              </a:solidFill>
              <a:latin typeface="Segoe UI Light" panose="020B0502040204020203" pitchFamily="34" charset="0"/>
              <a:cs typeface="Segoe UI Light" panose="020B0502040204020203" pitchFamily="34" charset="0"/>
            </a:endParaRPr>
          </a:p>
          <a:p>
            <a:pPr marL="457200"/>
            <a:r>
              <a:rPr lang="en-US" sz="2800" dirty="0" smtClean="0">
                <a:solidFill>
                  <a:schemeClr val="bg1"/>
                </a:solidFill>
                <a:latin typeface="Segoe UI Light" panose="020B0502040204020203" pitchFamily="34" charset="0"/>
                <a:cs typeface="Segoe UI Light" panose="020B0502040204020203" pitchFamily="34" charset="0"/>
              </a:rPr>
              <a:t>Officers </a:t>
            </a:r>
            <a:r>
              <a:rPr lang="en-US" sz="2000" dirty="0" smtClean="0">
                <a:solidFill>
                  <a:schemeClr val="bg1"/>
                </a:solidFill>
                <a:latin typeface="Segoe UI Light" panose="020B0502040204020203" pitchFamily="34" charset="0"/>
                <a:cs typeface="Segoe UI Light" panose="020B0502040204020203" pitchFamily="34" charset="0"/>
              </a:rPr>
              <a:t>(current and past)</a:t>
            </a:r>
            <a:r>
              <a:rPr lang="en-US" sz="1600" dirty="0" smtClean="0">
                <a:solidFill>
                  <a:schemeClr val="bg1"/>
                </a:solidFill>
                <a:latin typeface="Segoe UI Light" panose="020B0502040204020203" pitchFamily="34" charset="0"/>
                <a:cs typeface="Segoe UI Light" panose="020B0502040204020203" pitchFamily="34" charset="0"/>
              </a:rPr>
              <a:t>:</a:t>
            </a:r>
            <a:endParaRPr lang="en-US" sz="2800" dirty="0" smtClean="0">
              <a:solidFill>
                <a:schemeClr val="bg1"/>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a:t>
            </a:r>
            <a:r>
              <a:rPr lang="en-US" sz="2400" dirty="0" smtClean="0">
                <a:solidFill>
                  <a:schemeClr val="bg1"/>
                </a:solidFill>
                <a:latin typeface="Segoe UI Semibold" panose="020B0702040204020203" pitchFamily="34" charset="0"/>
                <a:cs typeface="Segoe UI Semibold" panose="020B0702040204020203" pitchFamily="34" charset="0"/>
              </a:rPr>
              <a:t>attracted</a:t>
            </a:r>
            <a:r>
              <a:rPr lang="en-US" sz="2400" dirty="0" smtClean="0">
                <a:solidFill>
                  <a:schemeClr val="bg1"/>
                </a:solidFill>
                <a:latin typeface="Segoe UI Light" panose="020B0502040204020203" pitchFamily="34" charset="0"/>
                <a:cs typeface="Segoe UI Light" panose="020B0502040204020203" pitchFamily="34" charset="0"/>
              </a:rPr>
              <a:t> you to your role?</a:t>
            </a: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How did the role </a:t>
            </a:r>
            <a:r>
              <a:rPr lang="en-US" sz="2400" dirty="0" smtClean="0">
                <a:solidFill>
                  <a:schemeClr val="bg1"/>
                </a:solidFill>
                <a:latin typeface="Segoe UI Semibold" panose="020B0702040204020203" pitchFamily="34" charset="0"/>
                <a:cs typeface="Segoe UI Semibold" panose="020B0702040204020203" pitchFamily="34" charset="0"/>
              </a:rPr>
              <a:t>evolve</a:t>
            </a:r>
            <a:r>
              <a:rPr lang="en-US" sz="2400" dirty="0" smtClean="0">
                <a:solidFill>
                  <a:schemeClr val="bg1"/>
                </a:solidFill>
                <a:latin typeface="Segoe UI Light" panose="020B0502040204020203" pitchFamily="34" charset="0"/>
                <a:cs typeface="Segoe UI Light" panose="020B0502040204020203" pitchFamily="34" charset="0"/>
              </a:rPr>
              <a:t>?</a:t>
            </a: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a:t>
            </a:r>
            <a:r>
              <a:rPr lang="en-US" sz="2400" dirty="0" smtClean="0">
                <a:solidFill>
                  <a:schemeClr val="bg1"/>
                </a:solidFill>
                <a:latin typeface="Segoe UI Semibold" panose="020B0702040204020203" pitchFamily="34" charset="0"/>
                <a:cs typeface="Segoe UI Semibold" panose="020B0702040204020203" pitchFamily="34" charset="0"/>
              </a:rPr>
              <a:t>surprised</a:t>
            </a:r>
            <a:r>
              <a:rPr lang="en-US" sz="2400" dirty="0" smtClean="0">
                <a:solidFill>
                  <a:schemeClr val="bg1"/>
                </a:solidFill>
                <a:latin typeface="Segoe UI Light" panose="020B0502040204020203" pitchFamily="34" charset="0"/>
                <a:cs typeface="Segoe UI Light" panose="020B0502040204020203" pitchFamily="34" charset="0"/>
              </a:rPr>
              <a:t> you about the role? </a:t>
            </a:r>
          </a:p>
          <a:p>
            <a:pPr marL="1188720" lvl="1"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did you find </a:t>
            </a:r>
            <a:r>
              <a:rPr lang="en-US" sz="2400" dirty="0" smtClean="0">
                <a:solidFill>
                  <a:schemeClr val="bg1"/>
                </a:solidFill>
                <a:latin typeface="Segoe UI Semibold" panose="020B0702040204020203" pitchFamily="34" charset="0"/>
                <a:cs typeface="Segoe UI Semibold" panose="020B0702040204020203" pitchFamily="34" charset="0"/>
              </a:rPr>
              <a:t>challenging</a:t>
            </a:r>
            <a:r>
              <a:rPr lang="en-US" sz="2400" dirty="0" smtClean="0">
                <a:solidFill>
                  <a:schemeClr val="bg1"/>
                </a:solidFill>
                <a:latin typeface="Segoe UI Light" panose="020B0502040204020203" pitchFamily="34" charset="0"/>
                <a:cs typeface="Segoe UI Light" panose="020B0502040204020203" pitchFamily="34" charset="0"/>
              </a:rPr>
              <a:t>? </a:t>
            </a:r>
          </a:p>
          <a:p>
            <a:pPr marL="1188720" lvl="1"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makes one a </a:t>
            </a:r>
            <a:r>
              <a:rPr lang="en-US" sz="2400" dirty="0" smtClean="0">
                <a:solidFill>
                  <a:schemeClr val="bg1"/>
                </a:solidFill>
                <a:latin typeface="Segoe UI Semibold" panose="020B0702040204020203" pitchFamily="34" charset="0"/>
                <a:cs typeface="Segoe UI Semibold" panose="020B0702040204020203" pitchFamily="34" charset="0"/>
              </a:rPr>
              <a:t>good fit</a:t>
            </a:r>
            <a:r>
              <a:rPr lang="en-US" sz="2400" dirty="0" smtClean="0">
                <a:solidFill>
                  <a:schemeClr val="bg1"/>
                </a:solidFill>
                <a:latin typeface="Segoe UI Light" panose="020B0502040204020203" pitchFamily="34" charset="0"/>
                <a:cs typeface="Segoe UI Light" panose="020B0502040204020203" pitchFamily="34" charset="0"/>
              </a:rPr>
              <a:t> for the role?</a:t>
            </a: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a:t>
            </a:r>
            <a:r>
              <a:rPr lang="en-US" sz="2400" dirty="0" smtClean="0">
                <a:solidFill>
                  <a:schemeClr val="bg1"/>
                </a:solidFill>
                <a:latin typeface="Segoe UI Semibold" panose="020B0702040204020203" pitchFamily="34" charset="0"/>
                <a:cs typeface="Segoe UI Semibold" panose="020B0702040204020203" pitchFamily="34" charset="0"/>
              </a:rPr>
              <a:t>do you wish </a:t>
            </a:r>
            <a:r>
              <a:rPr lang="en-US" sz="2400" dirty="0" smtClean="0">
                <a:solidFill>
                  <a:schemeClr val="bg1"/>
                </a:solidFill>
                <a:latin typeface="Segoe UI Light" panose="020B0502040204020203" pitchFamily="34" charset="0"/>
                <a:cs typeface="Segoe UI Light" panose="020B0502040204020203" pitchFamily="34" charset="0"/>
              </a:rPr>
              <a:t>you did differently?</a:t>
            </a:r>
            <a:endParaRPr lang="en-US" sz="1600" dirty="0" smtClean="0">
              <a:solidFill>
                <a:schemeClr val="bg1">
                  <a:lumMod val="75000"/>
                </a:schemeClr>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endParaRPr lang="en-US" sz="2400" dirty="0" smtClean="0">
              <a:solidFill>
                <a:schemeClr val="bg1"/>
              </a:solidFill>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070" r="4635" b="33054"/>
          <a:stretch/>
        </p:blipFill>
        <p:spPr>
          <a:xfrm>
            <a:off x="7089569" y="3596871"/>
            <a:ext cx="4381996" cy="2706426"/>
          </a:xfrm>
          <a:prstGeom prst="rect">
            <a:avLst/>
          </a:prstGeom>
        </p:spPr>
      </p:pic>
    </p:spTree>
    <p:extLst>
      <p:ext uri="{BB962C8B-B14F-4D97-AF65-F5344CB8AC3E}">
        <p14:creationId xmlns:p14="http://schemas.microsoft.com/office/powerpoint/2010/main" val="328651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fade">
                                      <p:cBhvr>
                                        <p:cTn id="2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3993"/>
            <a:ext cx="12191999" cy="1138773"/>
          </a:xfrm>
          <a:prstGeom prst="rect">
            <a:avLst/>
          </a:prstGeom>
          <a:solidFill>
            <a:srgbClr val="760B27">
              <a:alpha val="92000"/>
            </a:srgbClr>
          </a:solidFill>
        </p:spPr>
        <p:txBody>
          <a:bodyPr wrap="square" rtlCol="0">
            <a:spAutoFit/>
          </a:bodyPr>
          <a:lstStyle/>
          <a:p>
            <a:pPr marL="457200"/>
            <a:endParaRPr lang="en-US" sz="3200" dirty="0">
              <a:solidFill>
                <a:schemeClr val="bg1"/>
              </a:solidFill>
              <a:latin typeface="Segoe UI" panose="020B0502040204020203" pitchFamily="34" charset="0"/>
              <a:cs typeface="Segoe UI" panose="020B0502040204020203" pitchFamily="34" charset="0"/>
            </a:endParaRPr>
          </a:p>
          <a:p>
            <a:pPr marL="457200"/>
            <a:r>
              <a:rPr lang="en-US" sz="3600" dirty="0" smtClean="0">
                <a:solidFill>
                  <a:schemeClr val="bg1"/>
                </a:solidFill>
                <a:latin typeface="Segoe UI Light" panose="020B0502040204020203" pitchFamily="34" charset="0"/>
                <a:cs typeface="Segoe UI Light" panose="020B0502040204020203" pitchFamily="34" charset="0"/>
              </a:rPr>
              <a:t>Questions…?</a:t>
            </a:r>
            <a:endParaRPr lang="en-US" sz="3200" dirty="0" smtClean="0">
              <a:solidFill>
                <a:schemeClr val="bg1"/>
              </a:solidFill>
              <a:latin typeface="Segoe UI" panose="020B0502040204020203" pitchFamily="34" charset="0"/>
              <a:cs typeface="Segoe UI" panose="020B0502040204020203" pitchFamily="34" charset="0"/>
            </a:endParaRPr>
          </a:p>
        </p:txBody>
      </p:sp>
      <p:sp>
        <p:nvSpPr>
          <p:cNvPr id="6" name="TextBox 5"/>
          <p:cNvSpPr txBox="1"/>
          <p:nvPr/>
        </p:nvSpPr>
        <p:spPr>
          <a:xfrm>
            <a:off x="-1" y="1582766"/>
            <a:ext cx="7748337" cy="4247317"/>
          </a:xfrm>
          <a:prstGeom prst="rect">
            <a:avLst/>
          </a:prstGeom>
          <a:solidFill>
            <a:srgbClr val="005581">
              <a:alpha val="92000"/>
            </a:srgbClr>
          </a:solidFill>
        </p:spPr>
        <p:txBody>
          <a:bodyPr wrap="square" rtlCol="0">
            <a:spAutoFit/>
          </a:bodyPr>
          <a:lstStyle/>
          <a:p>
            <a:pPr marL="457200"/>
            <a:endParaRPr lang="en-US" dirty="0" smtClean="0">
              <a:solidFill>
                <a:schemeClr val="bg1"/>
              </a:solidFill>
              <a:latin typeface="Segoe UI Light" panose="020B0502040204020203" pitchFamily="34" charset="0"/>
              <a:cs typeface="Segoe UI Light" panose="020B0502040204020203" pitchFamily="34" charset="0"/>
            </a:endParaRPr>
          </a:p>
          <a:p>
            <a:pPr marL="457200"/>
            <a:r>
              <a:rPr lang="en-US" sz="2800" dirty="0">
                <a:solidFill>
                  <a:schemeClr val="bg1"/>
                </a:solidFill>
                <a:latin typeface="Segoe UI Light" panose="020B0502040204020203" pitchFamily="34" charset="0"/>
                <a:cs typeface="Segoe UI Light" panose="020B0502040204020203" pitchFamily="34" charset="0"/>
              </a:rPr>
              <a:t>Members, </a:t>
            </a:r>
            <a:r>
              <a:rPr lang="en-US" sz="2000" dirty="0">
                <a:solidFill>
                  <a:schemeClr val="bg1"/>
                </a:solidFill>
                <a:latin typeface="Segoe UI Light" panose="020B0502040204020203" pitchFamily="34" charset="0"/>
                <a:cs typeface="Segoe UI Light" panose="020B0502040204020203" pitchFamily="34" charset="0"/>
              </a:rPr>
              <a:t>please ask anything!</a:t>
            </a:r>
            <a:endParaRPr lang="en-US" sz="2800" dirty="0">
              <a:solidFill>
                <a:schemeClr val="bg1"/>
              </a:solidFill>
              <a:latin typeface="Segoe UI Light" panose="020B0502040204020203" pitchFamily="34" charset="0"/>
              <a:cs typeface="Segoe UI Light" panose="020B0502040204020203" pitchFamily="34" charset="0"/>
            </a:endParaRPr>
          </a:p>
          <a:p>
            <a:pPr marL="457200"/>
            <a:endParaRPr lang="en-US" sz="2800" dirty="0" smtClean="0">
              <a:solidFill>
                <a:schemeClr val="bg1"/>
              </a:solidFill>
              <a:latin typeface="Segoe UI Light" panose="020B0502040204020203" pitchFamily="34" charset="0"/>
              <a:cs typeface="Segoe UI Light" panose="020B0502040204020203" pitchFamily="34" charset="0"/>
            </a:endParaRPr>
          </a:p>
          <a:p>
            <a:pPr marL="457200"/>
            <a:r>
              <a:rPr lang="en-US" sz="2800" dirty="0" smtClean="0">
                <a:solidFill>
                  <a:schemeClr val="bg1"/>
                </a:solidFill>
                <a:latin typeface="Segoe UI Light" panose="020B0502040204020203" pitchFamily="34" charset="0"/>
                <a:cs typeface="Segoe UI Light" panose="020B0502040204020203" pitchFamily="34" charset="0"/>
              </a:rPr>
              <a:t>Officers </a:t>
            </a:r>
            <a:r>
              <a:rPr lang="en-US" sz="2000" dirty="0" smtClean="0">
                <a:solidFill>
                  <a:schemeClr val="bg1"/>
                </a:solidFill>
                <a:latin typeface="Segoe UI Light" panose="020B0502040204020203" pitchFamily="34" charset="0"/>
                <a:cs typeface="Segoe UI Light" panose="020B0502040204020203" pitchFamily="34" charset="0"/>
              </a:rPr>
              <a:t>(current and past)</a:t>
            </a:r>
            <a:r>
              <a:rPr lang="en-US" sz="1600" dirty="0" smtClean="0">
                <a:solidFill>
                  <a:schemeClr val="bg1"/>
                </a:solidFill>
                <a:latin typeface="Segoe UI Light" panose="020B0502040204020203" pitchFamily="34" charset="0"/>
                <a:cs typeface="Segoe UI Light" panose="020B0502040204020203" pitchFamily="34" charset="0"/>
              </a:rPr>
              <a:t>:</a:t>
            </a:r>
            <a:endParaRPr lang="en-US" sz="2800" dirty="0" smtClean="0">
              <a:solidFill>
                <a:schemeClr val="bg1"/>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a:t>
            </a:r>
            <a:r>
              <a:rPr lang="en-US" sz="2400" dirty="0" smtClean="0">
                <a:solidFill>
                  <a:schemeClr val="bg1"/>
                </a:solidFill>
                <a:latin typeface="Segoe UI Semibold" panose="020B0702040204020203" pitchFamily="34" charset="0"/>
                <a:cs typeface="Segoe UI Semibold" panose="020B0702040204020203" pitchFamily="34" charset="0"/>
              </a:rPr>
              <a:t>attracted</a:t>
            </a:r>
            <a:r>
              <a:rPr lang="en-US" sz="2400" dirty="0" smtClean="0">
                <a:solidFill>
                  <a:schemeClr val="bg1"/>
                </a:solidFill>
                <a:latin typeface="Segoe UI Light" panose="020B0502040204020203" pitchFamily="34" charset="0"/>
                <a:cs typeface="Segoe UI Light" panose="020B0502040204020203" pitchFamily="34" charset="0"/>
              </a:rPr>
              <a:t> you to your role?</a:t>
            </a: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How did the role </a:t>
            </a:r>
            <a:r>
              <a:rPr lang="en-US" sz="2400" dirty="0" smtClean="0">
                <a:solidFill>
                  <a:schemeClr val="bg1"/>
                </a:solidFill>
                <a:latin typeface="Segoe UI Semibold" panose="020B0702040204020203" pitchFamily="34" charset="0"/>
                <a:cs typeface="Segoe UI Semibold" panose="020B0702040204020203" pitchFamily="34" charset="0"/>
              </a:rPr>
              <a:t>evolve</a:t>
            </a:r>
            <a:r>
              <a:rPr lang="en-US" sz="2400" dirty="0" smtClean="0">
                <a:solidFill>
                  <a:schemeClr val="bg1"/>
                </a:solidFill>
                <a:latin typeface="Segoe UI Light" panose="020B0502040204020203" pitchFamily="34" charset="0"/>
                <a:cs typeface="Segoe UI Light" panose="020B0502040204020203" pitchFamily="34" charset="0"/>
              </a:rPr>
              <a:t>?</a:t>
            </a: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a:t>
            </a:r>
            <a:r>
              <a:rPr lang="en-US" sz="2400" dirty="0" smtClean="0">
                <a:solidFill>
                  <a:schemeClr val="bg1"/>
                </a:solidFill>
                <a:latin typeface="Segoe UI Semibold" panose="020B0702040204020203" pitchFamily="34" charset="0"/>
                <a:cs typeface="Segoe UI Semibold" panose="020B0702040204020203" pitchFamily="34" charset="0"/>
              </a:rPr>
              <a:t>surprised</a:t>
            </a:r>
            <a:r>
              <a:rPr lang="en-US" sz="2400" dirty="0" smtClean="0">
                <a:solidFill>
                  <a:schemeClr val="bg1"/>
                </a:solidFill>
                <a:latin typeface="Segoe UI Light" panose="020B0502040204020203" pitchFamily="34" charset="0"/>
                <a:cs typeface="Segoe UI Light" panose="020B0502040204020203" pitchFamily="34" charset="0"/>
              </a:rPr>
              <a:t> you about the role? </a:t>
            </a:r>
          </a:p>
          <a:p>
            <a:pPr marL="1188720" lvl="1"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did you find </a:t>
            </a:r>
            <a:r>
              <a:rPr lang="en-US" sz="2400" dirty="0" smtClean="0">
                <a:solidFill>
                  <a:schemeClr val="bg1"/>
                </a:solidFill>
                <a:latin typeface="Segoe UI Semibold" panose="020B0702040204020203" pitchFamily="34" charset="0"/>
                <a:cs typeface="Segoe UI Semibold" panose="020B0702040204020203" pitchFamily="34" charset="0"/>
              </a:rPr>
              <a:t>challenging</a:t>
            </a:r>
            <a:r>
              <a:rPr lang="en-US" sz="2400" dirty="0" smtClean="0">
                <a:solidFill>
                  <a:schemeClr val="bg1"/>
                </a:solidFill>
                <a:latin typeface="Segoe UI Light" panose="020B0502040204020203" pitchFamily="34" charset="0"/>
                <a:cs typeface="Segoe UI Light" panose="020B0502040204020203" pitchFamily="34" charset="0"/>
              </a:rPr>
              <a:t>? </a:t>
            </a:r>
          </a:p>
          <a:p>
            <a:pPr marL="1188720" lvl="1"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makes one a </a:t>
            </a:r>
            <a:r>
              <a:rPr lang="en-US" sz="2400" dirty="0" smtClean="0">
                <a:solidFill>
                  <a:schemeClr val="bg1"/>
                </a:solidFill>
                <a:latin typeface="Segoe UI Semibold" panose="020B0702040204020203" pitchFamily="34" charset="0"/>
                <a:cs typeface="Segoe UI Semibold" panose="020B0702040204020203" pitchFamily="34" charset="0"/>
              </a:rPr>
              <a:t>good fit</a:t>
            </a:r>
            <a:r>
              <a:rPr lang="en-US" sz="2400" dirty="0" smtClean="0">
                <a:solidFill>
                  <a:schemeClr val="bg1"/>
                </a:solidFill>
                <a:latin typeface="Segoe UI Light" panose="020B0502040204020203" pitchFamily="34" charset="0"/>
                <a:cs typeface="Segoe UI Light" panose="020B0502040204020203" pitchFamily="34" charset="0"/>
              </a:rPr>
              <a:t> for the role?</a:t>
            </a:r>
          </a:p>
          <a:p>
            <a:pPr marL="731520" indent="-274320">
              <a:buFont typeface="Arial" panose="020B0604020202020204" pitchFamily="34" charset="0"/>
              <a:buChar char="•"/>
            </a:pPr>
            <a:r>
              <a:rPr lang="en-US" sz="2400" dirty="0" smtClean="0">
                <a:solidFill>
                  <a:schemeClr val="bg1"/>
                </a:solidFill>
                <a:latin typeface="Segoe UI Light" panose="020B0502040204020203" pitchFamily="34" charset="0"/>
                <a:cs typeface="Segoe UI Light" panose="020B0502040204020203" pitchFamily="34" charset="0"/>
              </a:rPr>
              <a:t>What </a:t>
            </a:r>
            <a:r>
              <a:rPr lang="en-US" sz="2400" dirty="0" smtClean="0">
                <a:solidFill>
                  <a:schemeClr val="bg1"/>
                </a:solidFill>
                <a:latin typeface="Segoe UI Semibold" panose="020B0702040204020203" pitchFamily="34" charset="0"/>
                <a:cs typeface="Segoe UI Semibold" panose="020B0702040204020203" pitchFamily="34" charset="0"/>
              </a:rPr>
              <a:t>do you wish </a:t>
            </a:r>
            <a:r>
              <a:rPr lang="en-US" sz="2400" dirty="0" smtClean="0">
                <a:solidFill>
                  <a:schemeClr val="bg1"/>
                </a:solidFill>
                <a:latin typeface="Segoe UI Light" panose="020B0502040204020203" pitchFamily="34" charset="0"/>
                <a:cs typeface="Segoe UI Light" panose="020B0502040204020203" pitchFamily="34" charset="0"/>
              </a:rPr>
              <a:t>you did differently?</a:t>
            </a:r>
            <a:endParaRPr lang="en-US" sz="1600" dirty="0" smtClean="0">
              <a:solidFill>
                <a:schemeClr val="bg1">
                  <a:lumMod val="75000"/>
                </a:schemeClr>
              </a:solidFill>
              <a:latin typeface="Segoe UI Light" panose="020B0502040204020203" pitchFamily="34" charset="0"/>
              <a:cs typeface="Segoe UI Light" panose="020B0502040204020203" pitchFamily="34" charset="0"/>
            </a:endParaRPr>
          </a:p>
          <a:p>
            <a:pPr marL="731520" indent="-274320">
              <a:buFont typeface="Arial" panose="020B0604020202020204" pitchFamily="34" charset="0"/>
              <a:buChar char="•"/>
            </a:pPr>
            <a:endParaRPr lang="en-US" sz="2400" dirty="0" smtClean="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404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879392"/>
            <a:ext cx="4441371" cy="884221"/>
          </a:xfrm>
          <a:prstGeom prst="rect">
            <a:avLst/>
          </a:prstGeom>
        </p:spPr>
      </p:pic>
    </p:spTree>
    <p:extLst>
      <p:ext uri="{BB962C8B-B14F-4D97-AF65-F5344CB8AC3E}">
        <p14:creationId xmlns:p14="http://schemas.microsoft.com/office/powerpoint/2010/main" val="4092146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7549</TotalTime>
  <Words>812</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Berlin Sans FB Demi</vt:lpstr>
      <vt:lpstr>Calibri</vt:lpstr>
      <vt:lpstr>Calibri Light</vt:lpstr>
      <vt:lpstr>Montserrat</vt:lpstr>
      <vt:lpstr>Montserrat ExtraBold</vt:lpstr>
      <vt:lpstr>Open Sans SemiBold</vt:lpstr>
      <vt:lpstr>Segoe UI</vt:lpstr>
      <vt:lpstr>Segoe UI Black</vt:lpstr>
      <vt:lpstr>Segoe UI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Charissa Yang</dc:creator>
  <cp:lastModifiedBy>Charissa Yang</cp:lastModifiedBy>
  <cp:revision>274</cp:revision>
  <dcterms:created xsi:type="dcterms:W3CDTF">2018-12-12T00:56:00Z</dcterms:created>
  <dcterms:modified xsi:type="dcterms:W3CDTF">2022-04-06T21:20:25Z</dcterms:modified>
</cp:coreProperties>
</file>