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handoutMasterIdLst>
    <p:handoutMasterId r:id="rId15"/>
  </p:handoutMasterIdLst>
  <p:sldIdLst>
    <p:sldId id="333" r:id="rId3"/>
    <p:sldId id="419" r:id="rId4"/>
    <p:sldId id="426" r:id="rId5"/>
    <p:sldId id="420" r:id="rId6"/>
    <p:sldId id="428" r:id="rId7"/>
    <p:sldId id="423" r:id="rId8"/>
    <p:sldId id="424" r:id="rId9"/>
    <p:sldId id="425" r:id="rId10"/>
    <p:sldId id="429" r:id="rId11"/>
    <p:sldId id="427" r:id="rId12"/>
    <p:sldId id="406" r:id="rId1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issa Yang" initials="CY" lastIdx="2" clrIdx="0">
    <p:extLst>
      <p:ext uri="{19B8F6BF-5375-455C-9EA6-DF929625EA0E}">
        <p15:presenceInfo xmlns:p15="http://schemas.microsoft.com/office/powerpoint/2012/main" userId="Charissa Ya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F62"/>
    <a:srgbClr val="D9D9D9"/>
    <a:srgbClr val="C00000"/>
    <a:srgbClr val="00B0F0"/>
    <a:srgbClr val="730525"/>
    <a:srgbClr val="9F6072"/>
    <a:srgbClr val="FFC000"/>
    <a:srgbClr val="92D050"/>
    <a:srgbClr val="BD26FA"/>
    <a:srgbClr val="F17F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5" autoAdjust="0"/>
    <p:restoredTop sz="81585" autoAdjust="0"/>
  </p:normalViewPr>
  <p:slideViewPr>
    <p:cSldViewPr snapToGrid="0">
      <p:cViewPr varScale="1">
        <p:scale>
          <a:sx n="69" d="100"/>
          <a:sy n="69" d="100"/>
        </p:scale>
        <p:origin x="1086" y="6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73" d="100"/>
          <a:sy n="73" d="100"/>
        </p:scale>
        <p:origin x="220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8EDC69-A2C3-B442-8C53-BE804078FA81}"/>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B81EE2D9-31B4-1743-94ED-70FDF7A6FC97}"/>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0A8661DE-E854-BC45-BF16-2514FADB256B}" type="datetimeFigureOut">
              <a:rPr lang="en-US" smtClean="0"/>
              <a:t>10/13/2023</a:t>
            </a:fld>
            <a:endParaRPr lang="en-US"/>
          </a:p>
        </p:txBody>
      </p:sp>
      <p:sp>
        <p:nvSpPr>
          <p:cNvPr id="4" name="Footer Placeholder 3">
            <a:extLst>
              <a:ext uri="{FF2B5EF4-FFF2-40B4-BE49-F238E27FC236}">
                <a16:creationId xmlns:a16="http://schemas.microsoft.com/office/drawing/2014/main" id="{8EBF35D6-AF61-FD47-B60B-E9119423A282}"/>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26DC145C-4F96-1A40-BE35-CFA7AA70BCAB}"/>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70DF39AB-1EE0-3A4B-BE7A-851AE05FEC04}" type="slidenum">
              <a:rPr lang="en-US" smtClean="0"/>
              <a:t>‹#›</a:t>
            </a:fld>
            <a:endParaRPr lang="en-US"/>
          </a:p>
        </p:txBody>
      </p:sp>
    </p:spTree>
    <p:extLst>
      <p:ext uri="{BB962C8B-B14F-4D97-AF65-F5344CB8AC3E}">
        <p14:creationId xmlns:p14="http://schemas.microsoft.com/office/powerpoint/2010/main" val="2387238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53BDFD5-D922-499D-97C3-066741609C22}" type="datetimeFigureOut">
              <a:rPr lang="en-US" smtClean="0"/>
              <a:t>10/13/2023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A321F5A-D892-4566-8E18-E018872F2350}" type="slidenum">
              <a:rPr lang="en-US" smtClean="0"/>
              <a:t>‹#›</a:t>
            </a:fld>
            <a:endParaRPr lang="en-US"/>
          </a:p>
        </p:txBody>
      </p:sp>
    </p:spTree>
    <p:extLst>
      <p:ext uri="{BB962C8B-B14F-4D97-AF65-F5344CB8AC3E}">
        <p14:creationId xmlns:p14="http://schemas.microsoft.com/office/powerpoint/2010/main" val="2931337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You have probably watched videos on YouTube, right? Who here has watched something on YouTube?</a:t>
            </a:r>
            <a:r>
              <a:rPr lang="en-US" sz="1200" b="1" i="1" u="none" strike="noStrike" kern="1200" dirty="0" smtClean="0">
                <a:solidFill>
                  <a:schemeClr val="tx1"/>
                </a:solidFill>
                <a:effectLst/>
                <a:latin typeface="+mn-lt"/>
                <a:ea typeface="+mn-ea"/>
                <a:cs typeface="+mn-cs"/>
              </a:rPr>
              <a:t> [Raise hand.]</a:t>
            </a:r>
            <a:r>
              <a:rPr lang="en-US" sz="1200" b="0" i="0" u="none" strike="noStrike" kern="1200" dirty="0" smtClean="0">
                <a:solidFill>
                  <a:schemeClr val="tx1"/>
                </a:solidFill>
                <a:effectLst/>
                <a:latin typeface="+mn-lt"/>
                <a:ea typeface="+mn-ea"/>
                <a:cs typeface="+mn-cs"/>
              </a:rPr>
              <a:t> Whether to learn something, to find entertainment, get news, looks like everyone has been on YouTube. But. Have you ever thought of creating</a:t>
            </a:r>
            <a:r>
              <a:rPr lang="en-US" sz="1200" b="0" i="0" u="none" strike="noStrike" kern="1200" baseline="0" dirty="0" smtClean="0">
                <a:solidFill>
                  <a:schemeClr val="tx1"/>
                </a:solidFill>
                <a:effectLst/>
                <a:latin typeface="+mn-lt"/>
                <a:ea typeface="+mn-ea"/>
                <a:cs typeface="+mn-cs"/>
              </a:rPr>
              <a:t> a</a:t>
            </a:r>
            <a:r>
              <a:rPr lang="en-US" sz="1200" b="0" i="0" u="none" strike="noStrike" kern="1200" dirty="0" smtClean="0">
                <a:solidFill>
                  <a:schemeClr val="tx1"/>
                </a:solidFill>
                <a:effectLst/>
                <a:latin typeface="+mn-lt"/>
                <a:ea typeface="+mn-ea"/>
                <a:cs typeface="+mn-cs"/>
              </a:rPr>
              <a:t> YouTube channel yourself…? </a:t>
            </a:r>
            <a:endParaRPr lang="en-US" sz="1400" b="0" dirty="0" smtClean="0">
              <a:effectLst/>
            </a:endParaRPr>
          </a:p>
          <a:p>
            <a:r>
              <a:rPr lang="en-US" sz="1400" dirty="0" smtClean="0"/>
              <a:t/>
            </a:r>
            <a:br>
              <a:rPr lang="en-US" sz="1400" dirty="0" smtClean="0"/>
            </a:br>
            <a:endParaRPr lang="en-US" sz="1300" dirty="0">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7510C22-AB3E-3144-954A-30AFB7F4824B}" type="slidenum">
              <a:rPr lang="en-US" smtClean="0"/>
              <a:pPr/>
              <a:t>1</a:t>
            </a:fld>
            <a:endParaRPr lang="en-US" dirty="0"/>
          </a:p>
        </p:txBody>
      </p:sp>
    </p:spTree>
    <p:extLst>
      <p:ext uri="{BB962C8B-B14F-4D97-AF65-F5344CB8AC3E}">
        <p14:creationId xmlns:p14="http://schemas.microsoft.com/office/powerpoint/2010/main" val="1907111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effectLst/>
            </a:endParaRPr>
          </a:p>
        </p:txBody>
      </p:sp>
      <p:sp>
        <p:nvSpPr>
          <p:cNvPr id="4" name="Slide Number Placeholder 3"/>
          <p:cNvSpPr>
            <a:spLocks noGrp="1"/>
          </p:cNvSpPr>
          <p:nvPr>
            <p:ph type="sldNum" sz="quarter" idx="5"/>
          </p:nvPr>
        </p:nvSpPr>
        <p:spPr/>
        <p:txBody>
          <a:bodyPr/>
          <a:lstStyle/>
          <a:p>
            <a:fld id="{F7510C22-AB3E-3144-954A-30AFB7F4824B}" type="slidenum">
              <a:rPr lang="en-US" smtClean="0"/>
              <a:pPr/>
              <a:t>10</a:t>
            </a:fld>
            <a:endParaRPr lang="en-US" dirty="0"/>
          </a:p>
        </p:txBody>
      </p:sp>
    </p:spTree>
    <p:extLst>
      <p:ext uri="{BB962C8B-B14F-4D97-AF65-F5344CB8AC3E}">
        <p14:creationId xmlns:p14="http://schemas.microsoft.com/office/powerpoint/2010/main" val="1244312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11</a:t>
            </a:fld>
            <a:endParaRPr lang="en-US" dirty="0"/>
          </a:p>
        </p:txBody>
      </p:sp>
    </p:spTree>
    <p:extLst>
      <p:ext uri="{BB962C8B-B14F-4D97-AF65-F5344CB8AC3E}">
        <p14:creationId xmlns:p14="http://schemas.microsoft.com/office/powerpoint/2010/main" val="395851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I’m going to talk about why you might want your own YouTube channel,</a:t>
            </a:r>
          </a:p>
          <a:p>
            <a:pPr rtl="0" fontAlgn="base"/>
            <a:r>
              <a:rPr lang="en-US" sz="1200" b="0" i="0" u="none" strike="noStrike" kern="1200" dirty="0" smtClean="0">
                <a:solidFill>
                  <a:schemeClr val="tx1"/>
                </a:solidFill>
                <a:effectLst/>
                <a:latin typeface="+mn-lt"/>
                <a:ea typeface="+mn-ea"/>
                <a:cs typeface="+mn-cs"/>
              </a:rPr>
              <a:t>What are the set up steps… </a:t>
            </a:r>
          </a:p>
          <a:p>
            <a:pPr rtl="0" fontAlgn="base"/>
            <a:r>
              <a:rPr lang="en-US" sz="1200" b="0" i="0" u="none" strike="noStrike" kern="1200" dirty="0" smtClean="0">
                <a:solidFill>
                  <a:schemeClr val="tx1"/>
                </a:solidFill>
                <a:effectLst/>
                <a:latin typeface="+mn-lt"/>
                <a:ea typeface="+mn-ea"/>
                <a:cs typeface="+mn-cs"/>
              </a:rPr>
              <a:t>How to Get started uploading videos to YouTube.</a:t>
            </a:r>
          </a:p>
          <a:p>
            <a:pPr rtl="0" fontAlgn="base"/>
            <a:r>
              <a:rPr lang="en-US" sz="1200" b="0" i="0" u="none" strike="noStrike" kern="1200" dirty="0" smtClean="0">
                <a:solidFill>
                  <a:schemeClr val="tx1"/>
                </a:solidFill>
                <a:effectLst/>
                <a:latin typeface="+mn-lt"/>
                <a:ea typeface="+mn-ea"/>
                <a:cs typeface="+mn-cs"/>
              </a:rPr>
              <a:t>My top tips….</a:t>
            </a:r>
          </a:p>
          <a:p>
            <a:pPr rtl="0" fontAlgn="base"/>
            <a:r>
              <a:rPr lang="en-US" sz="1200" b="0" i="0" u="none" strike="noStrike" kern="1200" dirty="0" smtClean="0">
                <a:solidFill>
                  <a:schemeClr val="tx1"/>
                </a:solidFill>
                <a:effectLst/>
                <a:latin typeface="+mn-lt"/>
                <a:ea typeface="+mn-ea"/>
                <a:cs typeface="+mn-cs"/>
              </a:rPr>
              <a:t>And how you can learn more.</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7510C22-AB3E-3144-954A-30AFB7F4824B}" type="slidenum">
              <a:rPr lang="en-US" smtClean="0"/>
              <a:pPr/>
              <a:t>2</a:t>
            </a:fld>
            <a:endParaRPr lang="en-US" dirty="0"/>
          </a:p>
        </p:txBody>
      </p:sp>
    </p:spTree>
    <p:extLst>
      <p:ext uri="{BB962C8B-B14F-4D97-AF65-F5344CB8AC3E}">
        <p14:creationId xmlns:p14="http://schemas.microsoft.com/office/powerpoint/2010/main" val="2599356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smtClean="0">
                <a:solidFill>
                  <a:schemeClr val="tx1"/>
                </a:solidFill>
                <a:effectLst/>
                <a:latin typeface="+mn-lt"/>
                <a:ea typeface="+mn-ea"/>
                <a:cs typeface="+mn-cs"/>
              </a:rPr>
              <a:t>1. Store your own videos. We’re all in Toastmasters</a:t>
            </a:r>
            <a:r>
              <a:rPr lang="en-US" sz="1200" b="0" i="0" u="none" strike="noStrike" kern="1200" baseline="0" dirty="0" smtClean="0">
                <a:solidFill>
                  <a:schemeClr val="tx1"/>
                </a:solidFill>
                <a:effectLst/>
                <a:latin typeface="+mn-lt"/>
                <a:ea typeface="+mn-ea"/>
                <a:cs typeface="+mn-cs"/>
              </a:rPr>
              <a:t>. So… are all giving speeches…. Watching videos of yourself is an invaluable way to help you improve your speaking skills – putting them on YouTube is a great convenience.</a:t>
            </a:r>
            <a:endParaRPr lang="en-US" sz="1200" b="0" i="1" u="none" strike="noStrike" kern="1200" baseline="0" dirty="0" smtClean="0">
              <a:solidFill>
                <a:schemeClr val="tx1"/>
              </a:solidFill>
              <a:effectLst/>
              <a:latin typeface="+mn-lt"/>
              <a:ea typeface="+mn-ea"/>
              <a:cs typeface="+mn-cs"/>
            </a:endParaRPr>
          </a:p>
          <a:p>
            <a:pPr rtl="0" fontAlgn="base"/>
            <a:r>
              <a:rPr lang="en-US" sz="1200" b="1" i="0" u="none" strike="noStrike" kern="1200" dirty="0" smtClean="0">
                <a:solidFill>
                  <a:schemeClr val="tx1"/>
                </a:solidFill>
                <a:effectLst/>
                <a:latin typeface="+mn-lt"/>
                <a:ea typeface="+mn-ea"/>
                <a:cs typeface="+mn-cs"/>
              </a:rPr>
              <a:t>2. To share speeches/presentations</a:t>
            </a:r>
            <a:r>
              <a:rPr lang="en-US" sz="1200" b="0" i="0" u="none" strike="noStrike" kern="1200" dirty="0" smtClean="0">
                <a:solidFill>
                  <a:schemeClr val="tx1"/>
                </a:solidFill>
                <a:effectLst/>
                <a:latin typeface="+mn-lt"/>
                <a:ea typeface="+mn-ea"/>
                <a:cs typeface="+mn-cs"/>
              </a:rPr>
              <a:t>. You made a great speech – wouldn’t it be great to have it recorded? Then you can share it with more people, someone who couldn’t make your live presentation. Or someone who did but wants to review it. And</a:t>
            </a:r>
            <a:r>
              <a:rPr lang="en-US" sz="1200" b="0" i="0" u="none" strike="noStrike" kern="1200" baseline="0" dirty="0" smtClean="0">
                <a:solidFill>
                  <a:schemeClr val="tx1"/>
                </a:solidFill>
                <a:effectLst/>
                <a:latin typeface="+mn-lt"/>
                <a:ea typeface="+mn-ea"/>
                <a:cs typeface="+mn-cs"/>
              </a:rPr>
              <a:t> you can keep it – maybe to promote yourself – to show your boss – or to help you get a job?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3. Aside from using</a:t>
            </a:r>
            <a:r>
              <a:rPr lang="en-US" sz="1200" b="1" i="1" spc="27" baseline="0"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 YouTube for your own videos, you might want to </a:t>
            </a:r>
            <a:r>
              <a:rPr lang="en-US" sz="12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Save others’ videos</a:t>
            </a:r>
            <a:r>
              <a:rPr lang="en-US" sz="12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 that you discover on YouTube,</a:t>
            </a:r>
            <a:r>
              <a:rPr lang="en-US" sz="1200" spc="27" baseline="0"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 if you want </a:t>
            </a:r>
            <a:r>
              <a:rPr lang="en-US" sz="12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to make them easy to find later. You just create a playlist.</a:t>
            </a:r>
            <a:br>
              <a:rPr lang="en-US" sz="12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br>
            <a:r>
              <a:rPr lang="en-US" sz="12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4. </a:t>
            </a:r>
            <a:r>
              <a:rPr lang="en-US" sz="1200" b="1" i="0" u="none" strike="noStrike" kern="1200" dirty="0" smtClean="0">
                <a:solidFill>
                  <a:schemeClr val="tx1"/>
                </a:solidFill>
                <a:effectLst/>
                <a:latin typeface="+mn-lt"/>
                <a:ea typeface="+mn-ea"/>
                <a:cs typeface="+mn-cs"/>
              </a:rPr>
              <a:t>To make it easy to embed your videos on websites</a:t>
            </a:r>
            <a:r>
              <a:rPr lang="en-US" sz="1200" b="0" i="0" u="none" strike="noStrike" kern="1200" dirty="0" smtClean="0">
                <a:solidFill>
                  <a:schemeClr val="tx1"/>
                </a:solidFill>
                <a:effectLst/>
                <a:latin typeface="+mn-lt"/>
                <a:ea typeface="+mn-ea"/>
                <a:cs typeface="+mn-cs"/>
              </a:rPr>
              <a:t>. I’ve helped many organizations set up YouTube channels not because they wanted a YouTube channel at all, but because they wanted to post their videos to their website. There are other ways to do it, but embedding videos on YouTube makes for the easiest way to include videos on a webpage. </a:t>
            </a:r>
            <a:endParaRPr lang="en-US" dirty="0">
              <a:effectLst/>
            </a:endParaRPr>
          </a:p>
        </p:txBody>
      </p:sp>
      <p:sp>
        <p:nvSpPr>
          <p:cNvPr id="4" name="Slide Number Placeholder 3"/>
          <p:cNvSpPr>
            <a:spLocks noGrp="1"/>
          </p:cNvSpPr>
          <p:nvPr>
            <p:ph type="sldNum" sz="quarter" idx="5"/>
          </p:nvPr>
        </p:nvSpPr>
        <p:spPr/>
        <p:txBody>
          <a:bodyPr/>
          <a:lstStyle/>
          <a:p>
            <a:fld id="{F7510C22-AB3E-3144-954A-30AFB7F4824B}" type="slidenum">
              <a:rPr lang="en-US" smtClean="0"/>
              <a:pPr/>
              <a:t>3</a:t>
            </a:fld>
            <a:endParaRPr lang="en-US" dirty="0"/>
          </a:p>
        </p:txBody>
      </p:sp>
    </p:spTree>
    <p:extLst>
      <p:ext uri="{BB962C8B-B14F-4D97-AF65-F5344CB8AC3E}">
        <p14:creationId xmlns:p14="http://schemas.microsoft.com/office/powerpoint/2010/main" val="24626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effectLst/>
                <a:latin typeface="+mn-lt"/>
                <a:ea typeface="+mn-ea"/>
                <a:cs typeface="+mn-cs"/>
              </a:rPr>
              <a:t>A Google Account is a YouTube account!</a:t>
            </a:r>
            <a:r>
              <a:rPr lang="en-US" sz="1200" b="0" i="0" u="none" strike="noStrike" kern="1200" dirty="0" smtClean="0">
                <a:solidFill>
                  <a:schemeClr val="tx1"/>
                </a:solidFill>
                <a:effectLst/>
                <a:latin typeface="+mn-lt"/>
                <a:ea typeface="+mn-ea"/>
                <a:cs typeface="+mn-cs"/>
              </a:rPr>
              <a:t> Do you have a Google or Gmail account (even if it’s not your main email</a:t>
            </a:r>
            <a:r>
              <a:rPr lang="en-US" sz="1200" b="0" i="0" u="none" strike="noStrike" kern="1200" baseline="0" dirty="0" smtClean="0">
                <a:solidFill>
                  <a:schemeClr val="tx1"/>
                </a:solidFill>
                <a:effectLst/>
                <a:latin typeface="+mn-lt"/>
                <a:ea typeface="+mn-ea"/>
                <a:cs typeface="+mn-cs"/>
              </a:rPr>
              <a:t> account)</a:t>
            </a:r>
            <a:r>
              <a:rPr lang="en-US" sz="1200" b="0" i="0" u="none" strike="noStrike" kern="1200" dirty="0" smtClean="0">
                <a:solidFill>
                  <a:schemeClr val="tx1"/>
                </a:solidFill>
                <a:effectLst/>
                <a:latin typeface="+mn-lt"/>
                <a:ea typeface="+mn-ea"/>
                <a:cs typeface="+mn-cs"/>
              </a:rPr>
              <a:t>? Did you know that google owns YouTube? If you have a google or </a:t>
            </a:r>
            <a:r>
              <a:rPr lang="en-US" sz="1200" b="0" i="0" u="none" strike="noStrike" kern="1200" dirty="0" err="1" smtClean="0">
                <a:solidFill>
                  <a:schemeClr val="tx1"/>
                </a:solidFill>
                <a:effectLst/>
                <a:latin typeface="+mn-lt"/>
                <a:ea typeface="+mn-ea"/>
                <a:cs typeface="+mn-cs"/>
              </a:rPr>
              <a:t>gmail</a:t>
            </a:r>
            <a:r>
              <a:rPr lang="en-US" sz="1200" b="0" i="0" u="none" strike="noStrike" kern="1200" dirty="0" smtClean="0">
                <a:solidFill>
                  <a:schemeClr val="tx1"/>
                </a:solidFill>
                <a:effectLst/>
                <a:latin typeface="+mn-lt"/>
                <a:ea typeface="+mn-ea"/>
                <a:cs typeface="+mn-cs"/>
              </a:rPr>
              <a:t> account, you have a YouTube account already because they are linked.</a:t>
            </a:r>
            <a:endParaRPr lang="en-US" dirty="0">
              <a:effectLst/>
            </a:endParaRPr>
          </a:p>
        </p:txBody>
      </p:sp>
      <p:sp>
        <p:nvSpPr>
          <p:cNvPr id="4" name="Slide Number Placeholder 3"/>
          <p:cNvSpPr>
            <a:spLocks noGrp="1"/>
          </p:cNvSpPr>
          <p:nvPr>
            <p:ph type="sldNum" sz="quarter" idx="5"/>
          </p:nvPr>
        </p:nvSpPr>
        <p:spPr/>
        <p:txBody>
          <a:bodyPr/>
          <a:lstStyle/>
          <a:p>
            <a:fld id="{F7510C22-AB3E-3144-954A-30AFB7F4824B}" type="slidenum">
              <a:rPr lang="en-US" smtClean="0"/>
              <a:pPr/>
              <a:t>4</a:t>
            </a:fld>
            <a:endParaRPr lang="en-US" dirty="0"/>
          </a:p>
        </p:txBody>
      </p:sp>
    </p:spTree>
    <p:extLst>
      <p:ext uri="{BB962C8B-B14F-4D97-AF65-F5344CB8AC3E}">
        <p14:creationId xmlns:p14="http://schemas.microsoft.com/office/powerpoint/2010/main" val="1351611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5"/>
          </p:nvPr>
        </p:nvSpPr>
        <p:spPr/>
        <p:txBody>
          <a:bodyPr/>
          <a:lstStyle/>
          <a:p>
            <a:fld id="{F7510C22-AB3E-3144-954A-30AFB7F4824B}" type="slidenum">
              <a:rPr lang="en-US" smtClean="0"/>
              <a:pPr/>
              <a:t>5</a:t>
            </a:fld>
            <a:endParaRPr lang="en-US" dirty="0"/>
          </a:p>
        </p:txBody>
      </p:sp>
    </p:spTree>
    <p:extLst>
      <p:ext uri="{BB962C8B-B14F-4D97-AF65-F5344CB8AC3E}">
        <p14:creationId xmlns:p14="http://schemas.microsoft.com/office/powerpoint/2010/main" val="3867563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Your video’s Visibility is the one item that you should set intentionally, and as soon as possible - when you’re uploading</a:t>
            </a:r>
            <a:r>
              <a:rPr lang="en-US" baseline="0" dirty="0" smtClean="0">
                <a:effectLst/>
              </a:rPr>
              <a:t> the video. All the other details you might defer, as you can edit them later. But if your Visibility’s default setting is Public, and you didn’t correct it, AND your video needs edits or approval before it goes live, that can be a disaster. Similarly, if you video is already approved and need to launch ASAP, if it’s set to Private by mistake, that can also be a problem. </a:t>
            </a:r>
          </a:p>
        </p:txBody>
      </p:sp>
      <p:sp>
        <p:nvSpPr>
          <p:cNvPr id="4" name="Slide Number Placeholder 3"/>
          <p:cNvSpPr>
            <a:spLocks noGrp="1"/>
          </p:cNvSpPr>
          <p:nvPr>
            <p:ph type="sldNum" sz="quarter" idx="5"/>
          </p:nvPr>
        </p:nvSpPr>
        <p:spPr/>
        <p:txBody>
          <a:bodyPr/>
          <a:lstStyle/>
          <a:p>
            <a:fld id="{F7510C22-AB3E-3144-954A-30AFB7F4824B}" type="slidenum">
              <a:rPr lang="en-US" smtClean="0"/>
              <a:pPr/>
              <a:t>6</a:t>
            </a:fld>
            <a:endParaRPr lang="en-US" dirty="0"/>
          </a:p>
        </p:txBody>
      </p:sp>
    </p:spTree>
    <p:extLst>
      <p:ext uri="{BB962C8B-B14F-4D97-AF65-F5344CB8AC3E}">
        <p14:creationId xmlns:p14="http://schemas.microsoft.com/office/powerpoint/2010/main" val="2417100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effectLst/>
            </a:endParaRPr>
          </a:p>
        </p:txBody>
      </p:sp>
      <p:sp>
        <p:nvSpPr>
          <p:cNvPr id="4" name="Slide Number Placeholder 3"/>
          <p:cNvSpPr>
            <a:spLocks noGrp="1"/>
          </p:cNvSpPr>
          <p:nvPr>
            <p:ph type="sldNum" sz="quarter" idx="5"/>
          </p:nvPr>
        </p:nvSpPr>
        <p:spPr/>
        <p:txBody>
          <a:bodyPr/>
          <a:lstStyle/>
          <a:p>
            <a:fld id="{F7510C22-AB3E-3144-954A-30AFB7F4824B}" type="slidenum">
              <a:rPr lang="en-US" smtClean="0"/>
              <a:pPr/>
              <a:t>7</a:t>
            </a:fld>
            <a:endParaRPr lang="en-US" dirty="0"/>
          </a:p>
        </p:txBody>
      </p:sp>
    </p:spTree>
    <p:extLst>
      <p:ext uri="{BB962C8B-B14F-4D97-AF65-F5344CB8AC3E}">
        <p14:creationId xmlns:p14="http://schemas.microsoft.com/office/powerpoint/2010/main" val="3183967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effectLst/>
            </a:endParaRPr>
          </a:p>
        </p:txBody>
      </p:sp>
      <p:sp>
        <p:nvSpPr>
          <p:cNvPr id="4" name="Slide Number Placeholder 3"/>
          <p:cNvSpPr>
            <a:spLocks noGrp="1"/>
          </p:cNvSpPr>
          <p:nvPr>
            <p:ph type="sldNum" sz="quarter" idx="5"/>
          </p:nvPr>
        </p:nvSpPr>
        <p:spPr/>
        <p:txBody>
          <a:bodyPr/>
          <a:lstStyle/>
          <a:p>
            <a:fld id="{F7510C22-AB3E-3144-954A-30AFB7F4824B}" type="slidenum">
              <a:rPr lang="en-US" smtClean="0"/>
              <a:pPr/>
              <a:t>8</a:t>
            </a:fld>
            <a:endParaRPr lang="en-US" dirty="0"/>
          </a:p>
        </p:txBody>
      </p:sp>
    </p:spTree>
    <p:extLst>
      <p:ext uri="{BB962C8B-B14F-4D97-AF65-F5344CB8AC3E}">
        <p14:creationId xmlns:p14="http://schemas.microsoft.com/office/powerpoint/2010/main" val="1563435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effectLst/>
            </a:endParaRPr>
          </a:p>
        </p:txBody>
      </p:sp>
      <p:sp>
        <p:nvSpPr>
          <p:cNvPr id="4" name="Slide Number Placeholder 3"/>
          <p:cNvSpPr>
            <a:spLocks noGrp="1"/>
          </p:cNvSpPr>
          <p:nvPr>
            <p:ph type="sldNum" sz="quarter" idx="5"/>
          </p:nvPr>
        </p:nvSpPr>
        <p:spPr/>
        <p:txBody>
          <a:bodyPr/>
          <a:lstStyle/>
          <a:p>
            <a:fld id="{F7510C22-AB3E-3144-954A-30AFB7F4824B}" type="slidenum">
              <a:rPr lang="en-US" smtClean="0"/>
              <a:pPr/>
              <a:t>9</a:t>
            </a:fld>
            <a:endParaRPr lang="en-US" dirty="0"/>
          </a:p>
        </p:txBody>
      </p:sp>
    </p:spTree>
    <p:extLst>
      <p:ext uri="{BB962C8B-B14F-4D97-AF65-F5344CB8AC3E}">
        <p14:creationId xmlns:p14="http://schemas.microsoft.com/office/powerpoint/2010/main" val="2262417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85E48-57B9-4320-9662-FF12857AE6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3930C9-EA04-42DC-A76F-8110FEBB0F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EA6566-DCA2-4359-8B56-8E96E0E97AC8}"/>
              </a:ext>
            </a:extLst>
          </p:cNvPr>
          <p:cNvSpPr>
            <a:spLocks noGrp="1"/>
          </p:cNvSpPr>
          <p:nvPr>
            <p:ph type="dt" sz="half" idx="10"/>
          </p:nvPr>
        </p:nvSpPr>
        <p:spPr/>
        <p:txBody>
          <a:bodyPr/>
          <a:lstStyle/>
          <a:p>
            <a:fld id="{BF1C02AC-1947-4F4F-A3CB-13E2166836A6}" type="datetimeFigureOut">
              <a:rPr lang="en-US" smtClean="0"/>
              <a:t>10/13/2023</a:t>
            </a:fld>
            <a:endParaRPr lang="en-US"/>
          </a:p>
        </p:txBody>
      </p:sp>
      <p:sp>
        <p:nvSpPr>
          <p:cNvPr id="5" name="Footer Placeholder 4">
            <a:extLst>
              <a:ext uri="{FF2B5EF4-FFF2-40B4-BE49-F238E27FC236}">
                <a16:creationId xmlns:a16="http://schemas.microsoft.com/office/drawing/2014/main" id="{8E03CC5D-BD36-4A63-BA96-8BCB45F04A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85EF18-3F52-47BC-AE68-40478920FC54}"/>
              </a:ext>
            </a:extLst>
          </p:cNvPr>
          <p:cNvSpPr>
            <a:spLocks noGrp="1"/>
          </p:cNvSpPr>
          <p:nvPr>
            <p:ph type="sldNum" sz="quarter" idx="12"/>
          </p:nvPr>
        </p:nvSpPr>
        <p:spPr/>
        <p:txBody>
          <a:bodyPr/>
          <a:lstStyle/>
          <a:p>
            <a:fld id="{9D8D748E-526B-4A3D-AA9A-BCBA1765B08C}" type="slidenum">
              <a:rPr lang="en-US" smtClean="0"/>
              <a:t>‹#›</a:t>
            </a:fld>
            <a:endParaRPr lang="en-US"/>
          </a:p>
        </p:txBody>
      </p:sp>
    </p:spTree>
    <p:extLst>
      <p:ext uri="{BB962C8B-B14F-4D97-AF65-F5344CB8AC3E}">
        <p14:creationId xmlns:p14="http://schemas.microsoft.com/office/powerpoint/2010/main" val="2589244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FE046-6C13-4C70-AD3F-BBB0F1A706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E784D7-E6ED-4251-8988-AAF69CEF7A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1AD109-FADB-400C-B6AD-47344EE06EDB}"/>
              </a:ext>
            </a:extLst>
          </p:cNvPr>
          <p:cNvSpPr>
            <a:spLocks noGrp="1"/>
          </p:cNvSpPr>
          <p:nvPr>
            <p:ph type="dt" sz="half" idx="10"/>
          </p:nvPr>
        </p:nvSpPr>
        <p:spPr/>
        <p:txBody>
          <a:bodyPr/>
          <a:lstStyle/>
          <a:p>
            <a:fld id="{BF1C02AC-1947-4F4F-A3CB-13E2166836A6}" type="datetimeFigureOut">
              <a:rPr lang="en-US" smtClean="0"/>
              <a:t>10/13/2023</a:t>
            </a:fld>
            <a:endParaRPr lang="en-US"/>
          </a:p>
        </p:txBody>
      </p:sp>
      <p:sp>
        <p:nvSpPr>
          <p:cNvPr id="5" name="Footer Placeholder 4">
            <a:extLst>
              <a:ext uri="{FF2B5EF4-FFF2-40B4-BE49-F238E27FC236}">
                <a16:creationId xmlns:a16="http://schemas.microsoft.com/office/drawing/2014/main" id="{AB9000E0-377F-4BBE-87CA-A135A0D3A5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AB877-2026-431C-940C-52144AEAEE24}"/>
              </a:ext>
            </a:extLst>
          </p:cNvPr>
          <p:cNvSpPr>
            <a:spLocks noGrp="1"/>
          </p:cNvSpPr>
          <p:nvPr>
            <p:ph type="sldNum" sz="quarter" idx="12"/>
          </p:nvPr>
        </p:nvSpPr>
        <p:spPr/>
        <p:txBody>
          <a:bodyPr/>
          <a:lstStyle/>
          <a:p>
            <a:fld id="{9D8D748E-526B-4A3D-AA9A-BCBA1765B08C}" type="slidenum">
              <a:rPr lang="en-US" smtClean="0"/>
              <a:t>‹#›</a:t>
            </a:fld>
            <a:endParaRPr lang="en-US"/>
          </a:p>
        </p:txBody>
      </p:sp>
    </p:spTree>
    <p:extLst>
      <p:ext uri="{BB962C8B-B14F-4D97-AF65-F5344CB8AC3E}">
        <p14:creationId xmlns:p14="http://schemas.microsoft.com/office/powerpoint/2010/main" val="1128959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1E047B-EC37-471A-A8A4-66C6899CE6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62A957-DA8E-462D-8DE6-6DCD02D54FF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F0618D-30E2-4D06-BBAD-288B618BE1B0}"/>
              </a:ext>
            </a:extLst>
          </p:cNvPr>
          <p:cNvSpPr>
            <a:spLocks noGrp="1"/>
          </p:cNvSpPr>
          <p:nvPr>
            <p:ph type="dt" sz="half" idx="10"/>
          </p:nvPr>
        </p:nvSpPr>
        <p:spPr/>
        <p:txBody>
          <a:bodyPr/>
          <a:lstStyle/>
          <a:p>
            <a:fld id="{BF1C02AC-1947-4F4F-A3CB-13E2166836A6}" type="datetimeFigureOut">
              <a:rPr lang="en-US" smtClean="0"/>
              <a:t>10/13/2023</a:t>
            </a:fld>
            <a:endParaRPr lang="en-US"/>
          </a:p>
        </p:txBody>
      </p:sp>
      <p:sp>
        <p:nvSpPr>
          <p:cNvPr id="5" name="Footer Placeholder 4">
            <a:extLst>
              <a:ext uri="{FF2B5EF4-FFF2-40B4-BE49-F238E27FC236}">
                <a16:creationId xmlns:a16="http://schemas.microsoft.com/office/drawing/2014/main" id="{AE01AC20-869B-47AB-9948-FFCB071B77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9AD61F-A393-4C28-A60E-E79A85E81716}"/>
              </a:ext>
            </a:extLst>
          </p:cNvPr>
          <p:cNvSpPr>
            <a:spLocks noGrp="1"/>
          </p:cNvSpPr>
          <p:nvPr>
            <p:ph type="sldNum" sz="quarter" idx="12"/>
          </p:nvPr>
        </p:nvSpPr>
        <p:spPr/>
        <p:txBody>
          <a:bodyPr/>
          <a:lstStyle/>
          <a:p>
            <a:fld id="{9D8D748E-526B-4A3D-AA9A-BCBA1765B08C}" type="slidenum">
              <a:rPr lang="en-US" smtClean="0"/>
              <a:t>‹#›</a:t>
            </a:fld>
            <a:endParaRPr lang="en-US"/>
          </a:p>
        </p:txBody>
      </p:sp>
    </p:spTree>
    <p:extLst>
      <p:ext uri="{BB962C8B-B14F-4D97-AF65-F5344CB8AC3E}">
        <p14:creationId xmlns:p14="http://schemas.microsoft.com/office/powerpoint/2010/main" val="239702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790B1681-8B52-473E-AA3B-BE683D9F72BF}"/>
              </a:ext>
            </a:extLst>
          </p:cNvPr>
          <p:cNvSpPr>
            <a:spLocks noGrp="1"/>
          </p:cNvSpPr>
          <p:nvPr>
            <p:ph type="title"/>
          </p:nvPr>
        </p:nvSpPr>
        <p:spPr>
          <a:xfrm>
            <a:off x="975359" y="952237"/>
            <a:ext cx="10119360" cy="1143000"/>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2">
            <a:extLst>
              <a:ext uri="{FF2B5EF4-FFF2-40B4-BE49-F238E27FC236}">
                <a16:creationId xmlns:a16="http://schemas.microsoft.com/office/drawing/2014/main" id="{9D897D0E-93F1-4DDB-A23C-83822B17AC3D}"/>
              </a:ext>
            </a:extLst>
          </p:cNvPr>
          <p:cNvSpPr>
            <a:spLocks noGrp="1"/>
          </p:cNvSpPr>
          <p:nvPr>
            <p:ph idx="1"/>
          </p:nvPr>
        </p:nvSpPr>
        <p:spPr>
          <a:xfrm>
            <a:off x="975359" y="2316480"/>
            <a:ext cx="4626655" cy="40672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a:extLst>
              <a:ext uri="{FF2B5EF4-FFF2-40B4-BE49-F238E27FC236}">
                <a16:creationId xmlns:a16="http://schemas.microsoft.com/office/drawing/2014/main" id="{9CE32AA3-C4B3-4B08-AF37-6A559C8BFF61}"/>
              </a:ext>
            </a:extLst>
          </p:cNvPr>
          <p:cNvSpPr>
            <a:spLocks noGrp="1"/>
          </p:cNvSpPr>
          <p:nvPr>
            <p:ph idx="10"/>
          </p:nvPr>
        </p:nvSpPr>
        <p:spPr>
          <a:xfrm>
            <a:off x="6468065" y="2316480"/>
            <a:ext cx="4626655" cy="40672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6944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C7C91-910A-D442-BD7E-BFE23D6697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63740C-763E-F54A-A9D9-678266DC34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DB50E9-544F-8A4C-89EF-C90AE4BCBC3D}"/>
              </a:ext>
            </a:extLst>
          </p:cNvPr>
          <p:cNvSpPr>
            <a:spLocks noGrp="1"/>
          </p:cNvSpPr>
          <p:nvPr>
            <p:ph type="dt" sz="half" idx="10"/>
          </p:nvPr>
        </p:nvSpPr>
        <p:spPr/>
        <p:txBody>
          <a:bodyPr/>
          <a:lstStyle/>
          <a:p>
            <a:fld id="{556ABA06-0269-0F4B-B639-E902E5B1FA9E}" type="datetimeFigureOut">
              <a:rPr lang="en-US" smtClean="0"/>
              <a:t>10/13/2023</a:t>
            </a:fld>
            <a:endParaRPr lang="en-US"/>
          </a:p>
        </p:txBody>
      </p:sp>
      <p:sp>
        <p:nvSpPr>
          <p:cNvPr id="5" name="Footer Placeholder 4">
            <a:extLst>
              <a:ext uri="{FF2B5EF4-FFF2-40B4-BE49-F238E27FC236}">
                <a16:creationId xmlns:a16="http://schemas.microsoft.com/office/drawing/2014/main" id="{3CBDF795-6080-6F4D-88BA-9A0271FFB0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BFEB15-7A9D-EA4F-B5A3-022484EA928A}"/>
              </a:ext>
            </a:extLst>
          </p:cNvPr>
          <p:cNvSpPr>
            <a:spLocks noGrp="1"/>
          </p:cNvSpPr>
          <p:nvPr>
            <p:ph type="sldNum" sz="quarter" idx="12"/>
          </p:nvPr>
        </p:nvSpPr>
        <p:spPr/>
        <p:txBody>
          <a:bodyPr/>
          <a:lstStyle/>
          <a:p>
            <a:fld id="{4E8F6F46-BF1E-E349-91E1-F4280FCCE743}" type="slidenum">
              <a:rPr lang="en-US" smtClean="0"/>
              <a:t>‹#›</a:t>
            </a:fld>
            <a:endParaRPr lang="en-US"/>
          </a:p>
        </p:txBody>
      </p:sp>
    </p:spTree>
    <p:extLst>
      <p:ext uri="{BB962C8B-B14F-4D97-AF65-F5344CB8AC3E}">
        <p14:creationId xmlns:p14="http://schemas.microsoft.com/office/powerpoint/2010/main" val="3750474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837D8-54D9-D148-B331-813BD0569A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D775D9-393D-064F-A5DA-8EFFA64888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CB551A-2D49-D447-84CC-E967CDA99599}"/>
              </a:ext>
            </a:extLst>
          </p:cNvPr>
          <p:cNvSpPr>
            <a:spLocks noGrp="1"/>
          </p:cNvSpPr>
          <p:nvPr>
            <p:ph type="dt" sz="half" idx="10"/>
          </p:nvPr>
        </p:nvSpPr>
        <p:spPr/>
        <p:txBody>
          <a:bodyPr/>
          <a:lstStyle/>
          <a:p>
            <a:fld id="{556ABA06-0269-0F4B-B639-E902E5B1FA9E}" type="datetimeFigureOut">
              <a:rPr lang="en-US" smtClean="0"/>
              <a:t>10/13/2023</a:t>
            </a:fld>
            <a:endParaRPr lang="en-US"/>
          </a:p>
        </p:txBody>
      </p:sp>
      <p:sp>
        <p:nvSpPr>
          <p:cNvPr id="5" name="Footer Placeholder 4">
            <a:extLst>
              <a:ext uri="{FF2B5EF4-FFF2-40B4-BE49-F238E27FC236}">
                <a16:creationId xmlns:a16="http://schemas.microsoft.com/office/drawing/2014/main" id="{0499C26B-597D-E841-9F2A-3A41550157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A8ACBE-E7EF-564A-80B4-B54C1EC079BB}"/>
              </a:ext>
            </a:extLst>
          </p:cNvPr>
          <p:cNvSpPr>
            <a:spLocks noGrp="1"/>
          </p:cNvSpPr>
          <p:nvPr>
            <p:ph type="sldNum" sz="quarter" idx="12"/>
          </p:nvPr>
        </p:nvSpPr>
        <p:spPr/>
        <p:txBody>
          <a:bodyPr/>
          <a:lstStyle/>
          <a:p>
            <a:fld id="{4E8F6F46-BF1E-E349-91E1-F4280FCCE743}" type="slidenum">
              <a:rPr lang="en-US" smtClean="0"/>
              <a:t>‹#›</a:t>
            </a:fld>
            <a:endParaRPr lang="en-US"/>
          </a:p>
        </p:txBody>
      </p:sp>
    </p:spTree>
    <p:extLst>
      <p:ext uri="{BB962C8B-B14F-4D97-AF65-F5344CB8AC3E}">
        <p14:creationId xmlns:p14="http://schemas.microsoft.com/office/powerpoint/2010/main" val="3920986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E22D-FD69-9D42-AA67-0354D7406B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EC7382-E89F-6F46-96EE-CDA0C2D345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7D6E4F-3671-7849-99B4-E28A3BF70553}"/>
              </a:ext>
            </a:extLst>
          </p:cNvPr>
          <p:cNvSpPr>
            <a:spLocks noGrp="1"/>
          </p:cNvSpPr>
          <p:nvPr>
            <p:ph type="dt" sz="half" idx="10"/>
          </p:nvPr>
        </p:nvSpPr>
        <p:spPr/>
        <p:txBody>
          <a:bodyPr/>
          <a:lstStyle/>
          <a:p>
            <a:fld id="{556ABA06-0269-0F4B-B639-E902E5B1FA9E}" type="datetimeFigureOut">
              <a:rPr lang="en-US" smtClean="0"/>
              <a:t>10/13/2023</a:t>
            </a:fld>
            <a:endParaRPr lang="en-US"/>
          </a:p>
        </p:txBody>
      </p:sp>
      <p:sp>
        <p:nvSpPr>
          <p:cNvPr id="5" name="Footer Placeholder 4">
            <a:extLst>
              <a:ext uri="{FF2B5EF4-FFF2-40B4-BE49-F238E27FC236}">
                <a16:creationId xmlns:a16="http://schemas.microsoft.com/office/drawing/2014/main" id="{EE9C4085-06FF-AD41-A22A-999C7F076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8CD21C-18AA-0B4C-BBC4-D7985E198483}"/>
              </a:ext>
            </a:extLst>
          </p:cNvPr>
          <p:cNvSpPr>
            <a:spLocks noGrp="1"/>
          </p:cNvSpPr>
          <p:nvPr>
            <p:ph type="sldNum" sz="quarter" idx="12"/>
          </p:nvPr>
        </p:nvSpPr>
        <p:spPr/>
        <p:txBody>
          <a:bodyPr/>
          <a:lstStyle/>
          <a:p>
            <a:fld id="{4E8F6F46-BF1E-E349-91E1-F4280FCCE743}" type="slidenum">
              <a:rPr lang="en-US" smtClean="0"/>
              <a:t>‹#›</a:t>
            </a:fld>
            <a:endParaRPr lang="en-US"/>
          </a:p>
        </p:txBody>
      </p:sp>
    </p:spTree>
    <p:extLst>
      <p:ext uri="{BB962C8B-B14F-4D97-AF65-F5344CB8AC3E}">
        <p14:creationId xmlns:p14="http://schemas.microsoft.com/office/powerpoint/2010/main" val="1311670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217D6-8B7B-0245-8EE1-EC4DEB9017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AAC43D-58AA-8D47-A60E-4A28EC526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D16A34-1C79-CE45-8CC2-4FF6AE7734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F04249-53F7-4448-817F-BB65750BA3F9}"/>
              </a:ext>
            </a:extLst>
          </p:cNvPr>
          <p:cNvSpPr>
            <a:spLocks noGrp="1"/>
          </p:cNvSpPr>
          <p:nvPr>
            <p:ph type="dt" sz="half" idx="10"/>
          </p:nvPr>
        </p:nvSpPr>
        <p:spPr/>
        <p:txBody>
          <a:bodyPr/>
          <a:lstStyle/>
          <a:p>
            <a:fld id="{556ABA06-0269-0F4B-B639-E902E5B1FA9E}" type="datetimeFigureOut">
              <a:rPr lang="en-US" smtClean="0"/>
              <a:t>10/13/2023</a:t>
            </a:fld>
            <a:endParaRPr lang="en-US"/>
          </a:p>
        </p:txBody>
      </p:sp>
      <p:sp>
        <p:nvSpPr>
          <p:cNvPr id="6" name="Footer Placeholder 5">
            <a:extLst>
              <a:ext uri="{FF2B5EF4-FFF2-40B4-BE49-F238E27FC236}">
                <a16:creationId xmlns:a16="http://schemas.microsoft.com/office/drawing/2014/main" id="{27885262-8A2A-124C-A5EE-8363776567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FFAFDF-5401-9144-94C3-1623057A1CCA}"/>
              </a:ext>
            </a:extLst>
          </p:cNvPr>
          <p:cNvSpPr>
            <a:spLocks noGrp="1"/>
          </p:cNvSpPr>
          <p:nvPr>
            <p:ph type="sldNum" sz="quarter" idx="12"/>
          </p:nvPr>
        </p:nvSpPr>
        <p:spPr/>
        <p:txBody>
          <a:bodyPr/>
          <a:lstStyle/>
          <a:p>
            <a:fld id="{4E8F6F46-BF1E-E349-91E1-F4280FCCE743}" type="slidenum">
              <a:rPr lang="en-US" smtClean="0"/>
              <a:t>‹#›</a:t>
            </a:fld>
            <a:endParaRPr lang="en-US"/>
          </a:p>
        </p:txBody>
      </p:sp>
    </p:spTree>
    <p:extLst>
      <p:ext uri="{BB962C8B-B14F-4D97-AF65-F5344CB8AC3E}">
        <p14:creationId xmlns:p14="http://schemas.microsoft.com/office/powerpoint/2010/main" val="2277569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C704F-023B-654B-AD9E-FD611A9240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CD5D27-1BAB-F345-953B-540349994D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CBC65E-0FFD-3242-9F56-6D7717324E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904987-4BB7-A04B-A3FC-78D8A4FF79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60B289-875E-0D40-B735-F2D0251B22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DB31F6-9F20-9149-A21A-DB4AA794650D}"/>
              </a:ext>
            </a:extLst>
          </p:cNvPr>
          <p:cNvSpPr>
            <a:spLocks noGrp="1"/>
          </p:cNvSpPr>
          <p:nvPr>
            <p:ph type="dt" sz="half" idx="10"/>
          </p:nvPr>
        </p:nvSpPr>
        <p:spPr/>
        <p:txBody>
          <a:bodyPr/>
          <a:lstStyle/>
          <a:p>
            <a:fld id="{556ABA06-0269-0F4B-B639-E902E5B1FA9E}" type="datetimeFigureOut">
              <a:rPr lang="en-US" smtClean="0"/>
              <a:t>10/13/2023</a:t>
            </a:fld>
            <a:endParaRPr lang="en-US"/>
          </a:p>
        </p:txBody>
      </p:sp>
      <p:sp>
        <p:nvSpPr>
          <p:cNvPr id="8" name="Footer Placeholder 7">
            <a:extLst>
              <a:ext uri="{FF2B5EF4-FFF2-40B4-BE49-F238E27FC236}">
                <a16:creationId xmlns:a16="http://schemas.microsoft.com/office/drawing/2014/main" id="{3138A5E7-8E05-C343-AD75-D4CCA0C72C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F3F6E1-DFBB-3D47-826B-E0E794973866}"/>
              </a:ext>
            </a:extLst>
          </p:cNvPr>
          <p:cNvSpPr>
            <a:spLocks noGrp="1"/>
          </p:cNvSpPr>
          <p:nvPr>
            <p:ph type="sldNum" sz="quarter" idx="12"/>
          </p:nvPr>
        </p:nvSpPr>
        <p:spPr/>
        <p:txBody>
          <a:bodyPr/>
          <a:lstStyle/>
          <a:p>
            <a:fld id="{4E8F6F46-BF1E-E349-91E1-F4280FCCE743}" type="slidenum">
              <a:rPr lang="en-US" smtClean="0"/>
              <a:t>‹#›</a:t>
            </a:fld>
            <a:endParaRPr lang="en-US"/>
          </a:p>
        </p:txBody>
      </p:sp>
    </p:spTree>
    <p:extLst>
      <p:ext uri="{BB962C8B-B14F-4D97-AF65-F5344CB8AC3E}">
        <p14:creationId xmlns:p14="http://schemas.microsoft.com/office/powerpoint/2010/main" val="2407530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0E8BC-981A-D44D-B67B-455DC4298A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3935B9-E1FD-FA43-A159-DD8972D55E67}"/>
              </a:ext>
            </a:extLst>
          </p:cNvPr>
          <p:cNvSpPr>
            <a:spLocks noGrp="1"/>
          </p:cNvSpPr>
          <p:nvPr>
            <p:ph type="dt" sz="half" idx="10"/>
          </p:nvPr>
        </p:nvSpPr>
        <p:spPr/>
        <p:txBody>
          <a:bodyPr/>
          <a:lstStyle/>
          <a:p>
            <a:fld id="{556ABA06-0269-0F4B-B639-E902E5B1FA9E}" type="datetimeFigureOut">
              <a:rPr lang="en-US" smtClean="0"/>
              <a:t>10/13/2023</a:t>
            </a:fld>
            <a:endParaRPr lang="en-US"/>
          </a:p>
        </p:txBody>
      </p:sp>
      <p:sp>
        <p:nvSpPr>
          <p:cNvPr id="4" name="Footer Placeholder 3">
            <a:extLst>
              <a:ext uri="{FF2B5EF4-FFF2-40B4-BE49-F238E27FC236}">
                <a16:creationId xmlns:a16="http://schemas.microsoft.com/office/drawing/2014/main" id="{7F59B4EF-2F5D-BC41-A5FC-DC4AD17D6F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FE388D-8968-064F-A36B-F33FAC62593C}"/>
              </a:ext>
            </a:extLst>
          </p:cNvPr>
          <p:cNvSpPr>
            <a:spLocks noGrp="1"/>
          </p:cNvSpPr>
          <p:nvPr>
            <p:ph type="sldNum" sz="quarter" idx="12"/>
          </p:nvPr>
        </p:nvSpPr>
        <p:spPr/>
        <p:txBody>
          <a:bodyPr/>
          <a:lstStyle/>
          <a:p>
            <a:fld id="{4E8F6F46-BF1E-E349-91E1-F4280FCCE743}" type="slidenum">
              <a:rPr lang="en-US" smtClean="0"/>
              <a:t>‹#›</a:t>
            </a:fld>
            <a:endParaRPr lang="en-US"/>
          </a:p>
        </p:txBody>
      </p:sp>
    </p:spTree>
    <p:extLst>
      <p:ext uri="{BB962C8B-B14F-4D97-AF65-F5344CB8AC3E}">
        <p14:creationId xmlns:p14="http://schemas.microsoft.com/office/powerpoint/2010/main" val="19810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C7436F-2803-6D4C-8389-26DCEBF6FD78}"/>
              </a:ext>
            </a:extLst>
          </p:cNvPr>
          <p:cNvSpPr>
            <a:spLocks noGrp="1"/>
          </p:cNvSpPr>
          <p:nvPr>
            <p:ph type="dt" sz="half" idx="10"/>
          </p:nvPr>
        </p:nvSpPr>
        <p:spPr/>
        <p:txBody>
          <a:bodyPr/>
          <a:lstStyle/>
          <a:p>
            <a:fld id="{556ABA06-0269-0F4B-B639-E902E5B1FA9E}" type="datetimeFigureOut">
              <a:rPr lang="en-US" smtClean="0"/>
              <a:t>10/13/2023</a:t>
            </a:fld>
            <a:endParaRPr lang="en-US"/>
          </a:p>
        </p:txBody>
      </p:sp>
      <p:sp>
        <p:nvSpPr>
          <p:cNvPr id="3" name="Footer Placeholder 2">
            <a:extLst>
              <a:ext uri="{FF2B5EF4-FFF2-40B4-BE49-F238E27FC236}">
                <a16:creationId xmlns:a16="http://schemas.microsoft.com/office/drawing/2014/main" id="{EFE0C71A-AAC8-A04C-BF44-21E1C6346F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9AE705-2060-7248-AA08-57ABAE9633E9}"/>
              </a:ext>
            </a:extLst>
          </p:cNvPr>
          <p:cNvSpPr>
            <a:spLocks noGrp="1"/>
          </p:cNvSpPr>
          <p:nvPr>
            <p:ph type="sldNum" sz="quarter" idx="12"/>
          </p:nvPr>
        </p:nvSpPr>
        <p:spPr/>
        <p:txBody>
          <a:bodyPr/>
          <a:lstStyle/>
          <a:p>
            <a:fld id="{4E8F6F46-BF1E-E349-91E1-F4280FCCE743}" type="slidenum">
              <a:rPr lang="en-US" smtClean="0"/>
              <a:t>‹#›</a:t>
            </a:fld>
            <a:endParaRPr lang="en-US"/>
          </a:p>
        </p:txBody>
      </p:sp>
    </p:spTree>
    <p:extLst>
      <p:ext uri="{BB962C8B-B14F-4D97-AF65-F5344CB8AC3E}">
        <p14:creationId xmlns:p14="http://schemas.microsoft.com/office/powerpoint/2010/main" val="2078004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5EFEF-37C4-4F45-BA39-1AEBAD94C7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166006-0239-40ED-B24F-DA6301D1BC3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53D7C8-B2E3-4A44-BE3A-B881404ACC29}"/>
              </a:ext>
            </a:extLst>
          </p:cNvPr>
          <p:cNvSpPr>
            <a:spLocks noGrp="1"/>
          </p:cNvSpPr>
          <p:nvPr>
            <p:ph type="dt" sz="half" idx="10"/>
          </p:nvPr>
        </p:nvSpPr>
        <p:spPr/>
        <p:txBody>
          <a:bodyPr/>
          <a:lstStyle/>
          <a:p>
            <a:fld id="{BF1C02AC-1947-4F4F-A3CB-13E2166836A6}" type="datetimeFigureOut">
              <a:rPr lang="en-US" smtClean="0"/>
              <a:t>10/13/2023</a:t>
            </a:fld>
            <a:endParaRPr lang="en-US"/>
          </a:p>
        </p:txBody>
      </p:sp>
      <p:sp>
        <p:nvSpPr>
          <p:cNvPr id="5" name="Footer Placeholder 4">
            <a:extLst>
              <a:ext uri="{FF2B5EF4-FFF2-40B4-BE49-F238E27FC236}">
                <a16:creationId xmlns:a16="http://schemas.microsoft.com/office/drawing/2014/main" id="{F7822DCB-7870-41FF-93C7-B56C72C7C3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D4C1C2-6B6C-4924-B4CD-A2B3FEB1AE23}"/>
              </a:ext>
            </a:extLst>
          </p:cNvPr>
          <p:cNvSpPr>
            <a:spLocks noGrp="1"/>
          </p:cNvSpPr>
          <p:nvPr>
            <p:ph type="sldNum" sz="quarter" idx="12"/>
          </p:nvPr>
        </p:nvSpPr>
        <p:spPr/>
        <p:txBody>
          <a:bodyPr/>
          <a:lstStyle/>
          <a:p>
            <a:fld id="{9D8D748E-526B-4A3D-AA9A-BCBA1765B08C}" type="slidenum">
              <a:rPr lang="en-US" smtClean="0"/>
              <a:t>‹#›</a:t>
            </a:fld>
            <a:endParaRPr lang="en-US"/>
          </a:p>
        </p:txBody>
      </p:sp>
    </p:spTree>
    <p:extLst>
      <p:ext uri="{BB962C8B-B14F-4D97-AF65-F5344CB8AC3E}">
        <p14:creationId xmlns:p14="http://schemas.microsoft.com/office/powerpoint/2010/main" val="2408413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3DA05-2302-C34A-9183-1FBC3E29A9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6DB838-14B8-FD4B-AD8E-22DB603E25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CE9228-DE07-F84A-8FD1-330A6E543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EF6468-83D5-0048-8B63-50B5D9915A21}"/>
              </a:ext>
            </a:extLst>
          </p:cNvPr>
          <p:cNvSpPr>
            <a:spLocks noGrp="1"/>
          </p:cNvSpPr>
          <p:nvPr>
            <p:ph type="dt" sz="half" idx="10"/>
          </p:nvPr>
        </p:nvSpPr>
        <p:spPr/>
        <p:txBody>
          <a:bodyPr/>
          <a:lstStyle/>
          <a:p>
            <a:fld id="{556ABA06-0269-0F4B-B639-E902E5B1FA9E}" type="datetimeFigureOut">
              <a:rPr lang="en-US" smtClean="0"/>
              <a:t>10/13/2023</a:t>
            </a:fld>
            <a:endParaRPr lang="en-US"/>
          </a:p>
        </p:txBody>
      </p:sp>
      <p:sp>
        <p:nvSpPr>
          <p:cNvPr id="6" name="Footer Placeholder 5">
            <a:extLst>
              <a:ext uri="{FF2B5EF4-FFF2-40B4-BE49-F238E27FC236}">
                <a16:creationId xmlns:a16="http://schemas.microsoft.com/office/drawing/2014/main" id="{9A9DB35A-6DF1-9B4D-8DFD-265DCD1048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218E55-2F68-7840-B9B1-4B77963B0A18}"/>
              </a:ext>
            </a:extLst>
          </p:cNvPr>
          <p:cNvSpPr>
            <a:spLocks noGrp="1"/>
          </p:cNvSpPr>
          <p:nvPr>
            <p:ph type="sldNum" sz="quarter" idx="12"/>
          </p:nvPr>
        </p:nvSpPr>
        <p:spPr/>
        <p:txBody>
          <a:bodyPr/>
          <a:lstStyle/>
          <a:p>
            <a:fld id="{4E8F6F46-BF1E-E349-91E1-F4280FCCE743}" type="slidenum">
              <a:rPr lang="en-US" smtClean="0"/>
              <a:t>‹#›</a:t>
            </a:fld>
            <a:endParaRPr lang="en-US"/>
          </a:p>
        </p:txBody>
      </p:sp>
    </p:spTree>
    <p:extLst>
      <p:ext uri="{BB962C8B-B14F-4D97-AF65-F5344CB8AC3E}">
        <p14:creationId xmlns:p14="http://schemas.microsoft.com/office/powerpoint/2010/main" val="877180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94D68-80F4-CC44-BD2A-83740ED717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78341C-89F9-A44D-96C0-298A72062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6E7BD4-3D67-8949-A8B6-F7618E09C4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F0DA23-42C1-8A45-9050-440D13A12A2E}"/>
              </a:ext>
            </a:extLst>
          </p:cNvPr>
          <p:cNvSpPr>
            <a:spLocks noGrp="1"/>
          </p:cNvSpPr>
          <p:nvPr>
            <p:ph type="dt" sz="half" idx="10"/>
          </p:nvPr>
        </p:nvSpPr>
        <p:spPr/>
        <p:txBody>
          <a:bodyPr/>
          <a:lstStyle/>
          <a:p>
            <a:fld id="{556ABA06-0269-0F4B-B639-E902E5B1FA9E}" type="datetimeFigureOut">
              <a:rPr lang="en-US" smtClean="0"/>
              <a:t>10/13/2023</a:t>
            </a:fld>
            <a:endParaRPr lang="en-US"/>
          </a:p>
        </p:txBody>
      </p:sp>
      <p:sp>
        <p:nvSpPr>
          <p:cNvPr id="6" name="Footer Placeholder 5">
            <a:extLst>
              <a:ext uri="{FF2B5EF4-FFF2-40B4-BE49-F238E27FC236}">
                <a16:creationId xmlns:a16="http://schemas.microsoft.com/office/drawing/2014/main" id="{77E3A961-F7FF-1047-A11A-CD76627679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CCD210-1FE7-FB43-B522-D880244F2671}"/>
              </a:ext>
            </a:extLst>
          </p:cNvPr>
          <p:cNvSpPr>
            <a:spLocks noGrp="1"/>
          </p:cNvSpPr>
          <p:nvPr>
            <p:ph type="sldNum" sz="quarter" idx="12"/>
          </p:nvPr>
        </p:nvSpPr>
        <p:spPr/>
        <p:txBody>
          <a:bodyPr/>
          <a:lstStyle/>
          <a:p>
            <a:fld id="{4E8F6F46-BF1E-E349-91E1-F4280FCCE743}" type="slidenum">
              <a:rPr lang="en-US" smtClean="0"/>
              <a:t>‹#›</a:t>
            </a:fld>
            <a:endParaRPr lang="en-US"/>
          </a:p>
        </p:txBody>
      </p:sp>
    </p:spTree>
    <p:extLst>
      <p:ext uri="{BB962C8B-B14F-4D97-AF65-F5344CB8AC3E}">
        <p14:creationId xmlns:p14="http://schemas.microsoft.com/office/powerpoint/2010/main" val="3942560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74CAC-278C-C149-9E64-7B1BEC41C3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20BCFB-0CA4-4248-BF97-019A60A8B9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703AF9-A641-C445-8468-F4D317F9616B}"/>
              </a:ext>
            </a:extLst>
          </p:cNvPr>
          <p:cNvSpPr>
            <a:spLocks noGrp="1"/>
          </p:cNvSpPr>
          <p:nvPr>
            <p:ph type="dt" sz="half" idx="10"/>
          </p:nvPr>
        </p:nvSpPr>
        <p:spPr/>
        <p:txBody>
          <a:bodyPr/>
          <a:lstStyle/>
          <a:p>
            <a:fld id="{556ABA06-0269-0F4B-B639-E902E5B1FA9E}" type="datetimeFigureOut">
              <a:rPr lang="en-US" smtClean="0"/>
              <a:t>10/13/2023</a:t>
            </a:fld>
            <a:endParaRPr lang="en-US"/>
          </a:p>
        </p:txBody>
      </p:sp>
      <p:sp>
        <p:nvSpPr>
          <p:cNvPr id="5" name="Footer Placeholder 4">
            <a:extLst>
              <a:ext uri="{FF2B5EF4-FFF2-40B4-BE49-F238E27FC236}">
                <a16:creationId xmlns:a16="http://schemas.microsoft.com/office/drawing/2014/main" id="{21C68FE5-1694-5B46-8B5F-CC84DA547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B2E421-C6EA-D047-92D7-4AF059F90630}"/>
              </a:ext>
            </a:extLst>
          </p:cNvPr>
          <p:cNvSpPr>
            <a:spLocks noGrp="1"/>
          </p:cNvSpPr>
          <p:nvPr>
            <p:ph type="sldNum" sz="quarter" idx="12"/>
          </p:nvPr>
        </p:nvSpPr>
        <p:spPr/>
        <p:txBody>
          <a:bodyPr/>
          <a:lstStyle/>
          <a:p>
            <a:fld id="{4E8F6F46-BF1E-E349-91E1-F4280FCCE743}" type="slidenum">
              <a:rPr lang="en-US" smtClean="0"/>
              <a:t>‹#›</a:t>
            </a:fld>
            <a:endParaRPr lang="en-US"/>
          </a:p>
        </p:txBody>
      </p:sp>
    </p:spTree>
    <p:extLst>
      <p:ext uri="{BB962C8B-B14F-4D97-AF65-F5344CB8AC3E}">
        <p14:creationId xmlns:p14="http://schemas.microsoft.com/office/powerpoint/2010/main" val="764504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9B019D-FDB4-C940-8EBE-5EC8D8B19D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B067D3-EB6A-644B-A3A5-8DE641096D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0240BA-F7E1-C54F-B695-5CE8C5461CB4}"/>
              </a:ext>
            </a:extLst>
          </p:cNvPr>
          <p:cNvSpPr>
            <a:spLocks noGrp="1"/>
          </p:cNvSpPr>
          <p:nvPr>
            <p:ph type="dt" sz="half" idx="10"/>
          </p:nvPr>
        </p:nvSpPr>
        <p:spPr/>
        <p:txBody>
          <a:bodyPr/>
          <a:lstStyle/>
          <a:p>
            <a:fld id="{556ABA06-0269-0F4B-B639-E902E5B1FA9E}" type="datetimeFigureOut">
              <a:rPr lang="en-US" smtClean="0"/>
              <a:t>10/13/2023</a:t>
            </a:fld>
            <a:endParaRPr lang="en-US"/>
          </a:p>
        </p:txBody>
      </p:sp>
      <p:sp>
        <p:nvSpPr>
          <p:cNvPr id="5" name="Footer Placeholder 4">
            <a:extLst>
              <a:ext uri="{FF2B5EF4-FFF2-40B4-BE49-F238E27FC236}">
                <a16:creationId xmlns:a16="http://schemas.microsoft.com/office/drawing/2014/main" id="{E3A50E86-CCC6-1A40-96C0-298ACBA0AF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62B44-D33A-774E-B6E2-BD7C60B24358}"/>
              </a:ext>
            </a:extLst>
          </p:cNvPr>
          <p:cNvSpPr>
            <a:spLocks noGrp="1"/>
          </p:cNvSpPr>
          <p:nvPr>
            <p:ph type="sldNum" sz="quarter" idx="12"/>
          </p:nvPr>
        </p:nvSpPr>
        <p:spPr/>
        <p:txBody>
          <a:bodyPr/>
          <a:lstStyle/>
          <a:p>
            <a:fld id="{4E8F6F46-BF1E-E349-91E1-F4280FCCE743}" type="slidenum">
              <a:rPr lang="en-US" smtClean="0"/>
              <a:t>‹#›</a:t>
            </a:fld>
            <a:endParaRPr lang="en-US"/>
          </a:p>
        </p:txBody>
      </p:sp>
    </p:spTree>
    <p:extLst>
      <p:ext uri="{BB962C8B-B14F-4D97-AF65-F5344CB8AC3E}">
        <p14:creationId xmlns:p14="http://schemas.microsoft.com/office/powerpoint/2010/main" val="2195158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01571-8B5B-4FE8-B55E-2F2C850A06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98742A-DFA7-4F25-8ED0-36555CD784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4654EFF-8396-4EC4-86F0-23B9A45BEAEE}"/>
              </a:ext>
            </a:extLst>
          </p:cNvPr>
          <p:cNvSpPr>
            <a:spLocks noGrp="1"/>
          </p:cNvSpPr>
          <p:nvPr>
            <p:ph type="dt" sz="half" idx="10"/>
          </p:nvPr>
        </p:nvSpPr>
        <p:spPr/>
        <p:txBody>
          <a:bodyPr/>
          <a:lstStyle/>
          <a:p>
            <a:fld id="{BF1C02AC-1947-4F4F-A3CB-13E2166836A6}" type="datetimeFigureOut">
              <a:rPr lang="en-US" smtClean="0"/>
              <a:t>10/13/2023</a:t>
            </a:fld>
            <a:endParaRPr lang="en-US"/>
          </a:p>
        </p:txBody>
      </p:sp>
      <p:sp>
        <p:nvSpPr>
          <p:cNvPr id="5" name="Footer Placeholder 4">
            <a:extLst>
              <a:ext uri="{FF2B5EF4-FFF2-40B4-BE49-F238E27FC236}">
                <a16:creationId xmlns:a16="http://schemas.microsoft.com/office/drawing/2014/main" id="{CB89CBC5-77A5-44E0-9275-E0F6DF27C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A9DA3A-94F7-401C-9BE6-75CCAC68CD05}"/>
              </a:ext>
            </a:extLst>
          </p:cNvPr>
          <p:cNvSpPr>
            <a:spLocks noGrp="1"/>
          </p:cNvSpPr>
          <p:nvPr>
            <p:ph type="sldNum" sz="quarter" idx="12"/>
          </p:nvPr>
        </p:nvSpPr>
        <p:spPr/>
        <p:txBody>
          <a:bodyPr/>
          <a:lstStyle/>
          <a:p>
            <a:fld id="{9D8D748E-526B-4A3D-AA9A-BCBA1765B08C}" type="slidenum">
              <a:rPr lang="en-US" smtClean="0"/>
              <a:t>‹#›</a:t>
            </a:fld>
            <a:endParaRPr lang="en-US"/>
          </a:p>
        </p:txBody>
      </p:sp>
    </p:spTree>
    <p:extLst>
      <p:ext uri="{BB962C8B-B14F-4D97-AF65-F5344CB8AC3E}">
        <p14:creationId xmlns:p14="http://schemas.microsoft.com/office/powerpoint/2010/main" val="2451489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F64C5-84B0-4C0A-B12B-6233A905E3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50C249-DB03-4E8C-9805-5CC9453B7A5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A24543-4599-4780-B51F-6C334255B92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ABCF0A-8546-4008-8DCF-03E528F69C66}"/>
              </a:ext>
            </a:extLst>
          </p:cNvPr>
          <p:cNvSpPr>
            <a:spLocks noGrp="1"/>
          </p:cNvSpPr>
          <p:nvPr>
            <p:ph type="dt" sz="half" idx="10"/>
          </p:nvPr>
        </p:nvSpPr>
        <p:spPr/>
        <p:txBody>
          <a:bodyPr/>
          <a:lstStyle/>
          <a:p>
            <a:fld id="{BF1C02AC-1947-4F4F-A3CB-13E2166836A6}" type="datetimeFigureOut">
              <a:rPr lang="en-US" smtClean="0"/>
              <a:t>10/13/2023</a:t>
            </a:fld>
            <a:endParaRPr lang="en-US"/>
          </a:p>
        </p:txBody>
      </p:sp>
      <p:sp>
        <p:nvSpPr>
          <p:cNvPr id="6" name="Footer Placeholder 5">
            <a:extLst>
              <a:ext uri="{FF2B5EF4-FFF2-40B4-BE49-F238E27FC236}">
                <a16:creationId xmlns:a16="http://schemas.microsoft.com/office/drawing/2014/main" id="{3540FE19-B2A9-4E13-A82B-4C97A0E354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69832A-B1A0-4FFA-BB9C-8154972D75F5}"/>
              </a:ext>
            </a:extLst>
          </p:cNvPr>
          <p:cNvSpPr>
            <a:spLocks noGrp="1"/>
          </p:cNvSpPr>
          <p:nvPr>
            <p:ph type="sldNum" sz="quarter" idx="12"/>
          </p:nvPr>
        </p:nvSpPr>
        <p:spPr/>
        <p:txBody>
          <a:bodyPr/>
          <a:lstStyle/>
          <a:p>
            <a:fld id="{9D8D748E-526B-4A3D-AA9A-BCBA1765B08C}" type="slidenum">
              <a:rPr lang="en-US" smtClean="0"/>
              <a:t>‹#›</a:t>
            </a:fld>
            <a:endParaRPr lang="en-US"/>
          </a:p>
        </p:txBody>
      </p:sp>
    </p:spTree>
    <p:extLst>
      <p:ext uri="{BB962C8B-B14F-4D97-AF65-F5344CB8AC3E}">
        <p14:creationId xmlns:p14="http://schemas.microsoft.com/office/powerpoint/2010/main" val="2147368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4794-2876-4D88-94E7-55D33446AA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0BED40-A952-4F27-A8E1-0A73B93C81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8910E4E-21FA-4AC7-A995-9C7F8D47D63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0874CD-CE02-4749-9516-AEA54F05E6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A061A12-B268-4E57-8F69-83E99CFB40D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DC27C4-79EA-4440-8933-52232EB6F3B9}"/>
              </a:ext>
            </a:extLst>
          </p:cNvPr>
          <p:cNvSpPr>
            <a:spLocks noGrp="1"/>
          </p:cNvSpPr>
          <p:nvPr>
            <p:ph type="dt" sz="half" idx="10"/>
          </p:nvPr>
        </p:nvSpPr>
        <p:spPr/>
        <p:txBody>
          <a:bodyPr/>
          <a:lstStyle/>
          <a:p>
            <a:fld id="{BF1C02AC-1947-4F4F-A3CB-13E2166836A6}" type="datetimeFigureOut">
              <a:rPr lang="en-US" smtClean="0"/>
              <a:t>10/13/2023</a:t>
            </a:fld>
            <a:endParaRPr lang="en-US"/>
          </a:p>
        </p:txBody>
      </p:sp>
      <p:sp>
        <p:nvSpPr>
          <p:cNvPr id="8" name="Footer Placeholder 7">
            <a:extLst>
              <a:ext uri="{FF2B5EF4-FFF2-40B4-BE49-F238E27FC236}">
                <a16:creationId xmlns:a16="http://schemas.microsoft.com/office/drawing/2014/main" id="{AAF1435B-3DA4-4A36-8ACE-75123B75DE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2391CA-E3AF-4CC9-BE5A-2C9588D7A49B}"/>
              </a:ext>
            </a:extLst>
          </p:cNvPr>
          <p:cNvSpPr>
            <a:spLocks noGrp="1"/>
          </p:cNvSpPr>
          <p:nvPr>
            <p:ph type="sldNum" sz="quarter" idx="12"/>
          </p:nvPr>
        </p:nvSpPr>
        <p:spPr/>
        <p:txBody>
          <a:bodyPr/>
          <a:lstStyle/>
          <a:p>
            <a:fld id="{9D8D748E-526B-4A3D-AA9A-BCBA1765B08C}" type="slidenum">
              <a:rPr lang="en-US" smtClean="0"/>
              <a:t>‹#›</a:t>
            </a:fld>
            <a:endParaRPr lang="en-US"/>
          </a:p>
        </p:txBody>
      </p:sp>
    </p:spTree>
    <p:extLst>
      <p:ext uri="{BB962C8B-B14F-4D97-AF65-F5344CB8AC3E}">
        <p14:creationId xmlns:p14="http://schemas.microsoft.com/office/powerpoint/2010/main" val="3332305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0186D-6556-44DB-9B8D-52AECC52C6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8F2F19-61E3-4159-9990-6EEA0428CF61}"/>
              </a:ext>
            </a:extLst>
          </p:cNvPr>
          <p:cNvSpPr>
            <a:spLocks noGrp="1"/>
          </p:cNvSpPr>
          <p:nvPr>
            <p:ph type="dt" sz="half" idx="10"/>
          </p:nvPr>
        </p:nvSpPr>
        <p:spPr/>
        <p:txBody>
          <a:bodyPr/>
          <a:lstStyle/>
          <a:p>
            <a:fld id="{BF1C02AC-1947-4F4F-A3CB-13E2166836A6}" type="datetimeFigureOut">
              <a:rPr lang="en-US" smtClean="0"/>
              <a:t>10/13/2023</a:t>
            </a:fld>
            <a:endParaRPr lang="en-US"/>
          </a:p>
        </p:txBody>
      </p:sp>
      <p:sp>
        <p:nvSpPr>
          <p:cNvPr id="4" name="Footer Placeholder 3">
            <a:extLst>
              <a:ext uri="{FF2B5EF4-FFF2-40B4-BE49-F238E27FC236}">
                <a16:creationId xmlns:a16="http://schemas.microsoft.com/office/drawing/2014/main" id="{2105890B-D009-4FEE-8EA8-9291F4DBC9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172329-8846-44C7-8513-81BB0C65FBCF}"/>
              </a:ext>
            </a:extLst>
          </p:cNvPr>
          <p:cNvSpPr>
            <a:spLocks noGrp="1"/>
          </p:cNvSpPr>
          <p:nvPr>
            <p:ph type="sldNum" sz="quarter" idx="12"/>
          </p:nvPr>
        </p:nvSpPr>
        <p:spPr/>
        <p:txBody>
          <a:bodyPr/>
          <a:lstStyle/>
          <a:p>
            <a:fld id="{9D8D748E-526B-4A3D-AA9A-BCBA1765B08C}" type="slidenum">
              <a:rPr lang="en-US" smtClean="0"/>
              <a:t>‹#›</a:t>
            </a:fld>
            <a:endParaRPr lang="en-US"/>
          </a:p>
        </p:txBody>
      </p:sp>
    </p:spTree>
    <p:extLst>
      <p:ext uri="{BB962C8B-B14F-4D97-AF65-F5344CB8AC3E}">
        <p14:creationId xmlns:p14="http://schemas.microsoft.com/office/powerpoint/2010/main" val="2252259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305BF8-D5F7-4996-B115-CBAD4A4FE586}"/>
              </a:ext>
            </a:extLst>
          </p:cNvPr>
          <p:cNvSpPr>
            <a:spLocks noGrp="1"/>
          </p:cNvSpPr>
          <p:nvPr>
            <p:ph type="dt" sz="half" idx="10"/>
          </p:nvPr>
        </p:nvSpPr>
        <p:spPr/>
        <p:txBody>
          <a:bodyPr/>
          <a:lstStyle/>
          <a:p>
            <a:fld id="{BF1C02AC-1947-4F4F-A3CB-13E2166836A6}" type="datetimeFigureOut">
              <a:rPr lang="en-US" smtClean="0"/>
              <a:t>10/13/2023</a:t>
            </a:fld>
            <a:endParaRPr lang="en-US"/>
          </a:p>
        </p:txBody>
      </p:sp>
      <p:sp>
        <p:nvSpPr>
          <p:cNvPr id="3" name="Footer Placeholder 2">
            <a:extLst>
              <a:ext uri="{FF2B5EF4-FFF2-40B4-BE49-F238E27FC236}">
                <a16:creationId xmlns:a16="http://schemas.microsoft.com/office/drawing/2014/main" id="{B8838678-1BA8-4F5C-87E4-918D12EF2C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AD23A0-148D-4B51-8CE6-4B2E15AAAC34}"/>
              </a:ext>
            </a:extLst>
          </p:cNvPr>
          <p:cNvSpPr>
            <a:spLocks noGrp="1"/>
          </p:cNvSpPr>
          <p:nvPr>
            <p:ph type="sldNum" sz="quarter" idx="12"/>
          </p:nvPr>
        </p:nvSpPr>
        <p:spPr/>
        <p:txBody>
          <a:bodyPr/>
          <a:lstStyle/>
          <a:p>
            <a:fld id="{9D8D748E-526B-4A3D-AA9A-BCBA1765B08C}" type="slidenum">
              <a:rPr lang="en-US" smtClean="0"/>
              <a:t>‹#›</a:t>
            </a:fld>
            <a:endParaRPr lang="en-US"/>
          </a:p>
        </p:txBody>
      </p:sp>
    </p:spTree>
    <p:extLst>
      <p:ext uri="{BB962C8B-B14F-4D97-AF65-F5344CB8AC3E}">
        <p14:creationId xmlns:p14="http://schemas.microsoft.com/office/powerpoint/2010/main" val="3347204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F2237-3DDF-4434-8C17-E57B64EB7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01B984-B16D-437F-9A21-B893D4CF1A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1F5882-E6B9-484E-B395-F4F24E5CB5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0BE965-8AAD-4AA4-90AF-C8B1EC94859F}"/>
              </a:ext>
            </a:extLst>
          </p:cNvPr>
          <p:cNvSpPr>
            <a:spLocks noGrp="1"/>
          </p:cNvSpPr>
          <p:nvPr>
            <p:ph type="dt" sz="half" idx="10"/>
          </p:nvPr>
        </p:nvSpPr>
        <p:spPr/>
        <p:txBody>
          <a:bodyPr/>
          <a:lstStyle/>
          <a:p>
            <a:fld id="{BF1C02AC-1947-4F4F-A3CB-13E2166836A6}" type="datetimeFigureOut">
              <a:rPr lang="en-US" smtClean="0"/>
              <a:t>10/13/2023</a:t>
            </a:fld>
            <a:endParaRPr lang="en-US"/>
          </a:p>
        </p:txBody>
      </p:sp>
      <p:sp>
        <p:nvSpPr>
          <p:cNvPr id="6" name="Footer Placeholder 5">
            <a:extLst>
              <a:ext uri="{FF2B5EF4-FFF2-40B4-BE49-F238E27FC236}">
                <a16:creationId xmlns:a16="http://schemas.microsoft.com/office/drawing/2014/main" id="{B133D54A-C5C0-45EF-854D-592B691D89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899B17-F720-4A89-8140-AD693C1F89DB}"/>
              </a:ext>
            </a:extLst>
          </p:cNvPr>
          <p:cNvSpPr>
            <a:spLocks noGrp="1"/>
          </p:cNvSpPr>
          <p:nvPr>
            <p:ph type="sldNum" sz="quarter" idx="12"/>
          </p:nvPr>
        </p:nvSpPr>
        <p:spPr/>
        <p:txBody>
          <a:bodyPr/>
          <a:lstStyle/>
          <a:p>
            <a:fld id="{9D8D748E-526B-4A3D-AA9A-BCBA1765B08C}" type="slidenum">
              <a:rPr lang="en-US" smtClean="0"/>
              <a:t>‹#›</a:t>
            </a:fld>
            <a:endParaRPr lang="en-US"/>
          </a:p>
        </p:txBody>
      </p:sp>
    </p:spTree>
    <p:extLst>
      <p:ext uri="{BB962C8B-B14F-4D97-AF65-F5344CB8AC3E}">
        <p14:creationId xmlns:p14="http://schemas.microsoft.com/office/powerpoint/2010/main" val="3136099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8CFB1-F077-429C-BCA7-25CBBA5771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C9049D-18C4-4B30-BEF1-D4D16BE00B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1190A4-916C-44AE-BB25-F86328DB0B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391B7F-4ECA-48B2-90F2-29142B9C4BD8}"/>
              </a:ext>
            </a:extLst>
          </p:cNvPr>
          <p:cNvSpPr>
            <a:spLocks noGrp="1"/>
          </p:cNvSpPr>
          <p:nvPr>
            <p:ph type="dt" sz="half" idx="10"/>
          </p:nvPr>
        </p:nvSpPr>
        <p:spPr/>
        <p:txBody>
          <a:bodyPr/>
          <a:lstStyle/>
          <a:p>
            <a:fld id="{BF1C02AC-1947-4F4F-A3CB-13E2166836A6}" type="datetimeFigureOut">
              <a:rPr lang="en-US" smtClean="0"/>
              <a:t>10/13/2023</a:t>
            </a:fld>
            <a:endParaRPr lang="en-US"/>
          </a:p>
        </p:txBody>
      </p:sp>
      <p:sp>
        <p:nvSpPr>
          <p:cNvPr id="6" name="Footer Placeholder 5">
            <a:extLst>
              <a:ext uri="{FF2B5EF4-FFF2-40B4-BE49-F238E27FC236}">
                <a16:creationId xmlns:a16="http://schemas.microsoft.com/office/drawing/2014/main" id="{9A391951-493A-4D0C-B53C-FAA51666A7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25543F-CDAB-439D-A987-3E6D0685D067}"/>
              </a:ext>
            </a:extLst>
          </p:cNvPr>
          <p:cNvSpPr>
            <a:spLocks noGrp="1"/>
          </p:cNvSpPr>
          <p:nvPr>
            <p:ph type="sldNum" sz="quarter" idx="12"/>
          </p:nvPr>
        </p:nvSpPr>
        <p:spPr/>
        <p:txBody>
          <a:bodyPr/>
          <a:lstStyle/>
          <a:p>
            <a:fld id="{9D8D748E-526B-4A3D-AA9A-BCBA1765B08C}" type="slidenum">
              <a:rPr lang="en-US" smtClean="0"/>
              <a:t>‹#›</a:t>
            </a:fld>
            <a:endParaRPr lang="en-US"/>
          </a:p>
        </p:txBody>
      </p:sp>
    </p:spTree>
    <p:extLst>
      <p:ext uri="{BB962C8B-B14F-4D97-AF65-F5344CB8AC3E}">
        <p14:creationId xmlns:p14="http://schemas.microsoft.com/office/powerpoint/2010/main" val="1598794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AF56AA-C13E-4C94-B98C-32CA23FD02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16F5C3-9F45-4F90-A743-297BE6F79B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579968-B158-4D50-8923-469ECE1E9D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1C02AC-1947-4F4F-A3CB-13E2166836A6}" type="datetimeFigureOut">
              <a:rPr lang="en-US" smtClean="0"/>
              <a:t>10/13/2023</a:t>
            </a:fld>
            <a:endParaRPr lang="en-US"/>
          </a:p>
        </p:txBody>
      </p:sp>
      <p:sp>
        <p:nvSpPr>
          <p:cNvPr id="5" name="Footer Placeholder 4">
            <a:extLst>
              <a:ext uri="{FF2B5EF4-FFF2-40B4-BE49-F238E27FC236}">
                <a16:creationId xmlns:a16="http://schemas.microsoft.com/office/drawing/2014/main" id="{1F38A05B-FCA7-4253-9F74-2424554DA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5E765A-5462-439A-B5B7-35C7492B72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D748E-526B-4A3D-AA9A-BCBA1765B08C}" type="slidenum">
              <a:rPr lang="en-US" smtClean="0"/>
              <a:t>‹#›</a:t>
            </a:fld>
            <a:endParaRPr lang="en-US"/>
          </a:p>
        </p:txBody>
      </p:sp>
    </p:spTree>
    <p:extLst>
      <p:ext uri="{BB962C8B-B14F-4D97-AF65-F5344CB8AC3E}">
        <p14:creationId xmlns:p14="http://schemas.microsoft.com/office/powerpoint/2010/main" val="26127347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E9B2CD-864B-6C47-AA34-CBDFECFCAA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3D685A-DE8F-3944-82D2-F888FD79AD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40B0B7-F427-774C-AC27-DA188A2542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ABA06-0269-0F4B-B639-E902E5B1FA9E}" type="datetimeFigureOut">
              <a:rPr lang="en-US" smtClean="0"/>
              <a:t>10/13/2023</a:t>
            </a:fld>
            <a:endParaRPr lang="en-US"/>
          </a:p>
        </p:txBody>
      </p:sp>
      <p:sp>
        <p:nvSpPr>
          <p:cNvPr id="5" name="Footer Placeholder 4">
            <a:extLst>
              <a:ext uri="{FF2B5EF4-FFF2-40B4-BE49-F238E27FC236}">
                <a16:creationId xmlns:a16="http://schemas.microsoft.com/office/drawing/2014/main" id="{0AAFD93C-EA03-5E4B-95A5-66105F7E2A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A48E86-BB49-4648-88B6-7CED85DCC8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F6F46-BF1E-E349-91E1-F4280FCCE743}" type="slidenum">
              <a:rPr lang="en-US" smtClean="0"/>
              <a:t>‹#›</a:t>
            </a:fld>
            <a:endParaRPr lang="en-US"/>
          </a:p>
        </p:txBody>
      </p:sp>
    </p:spTree>
    <p:extLst>
      <p:ext uri="{BB962C8B-B14F-4D97-AF65-F5344CB8AC3E}">
        <p14:creationId xmlns:p14="http://schemas.microsoft.com/office/powerpoint/2010/main" val="34543683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2547289-07B4-4367-B1E9-E6E9E9A16681}"/>
              </a:ext>
            </a:extLst>
          </p:cNvPr>
          <p:cNvPicPr>
            <a:picLocks noChangeAspect="1"/>
          </p:cNvPicPr>
          <p:nvPr/>
        </p:nvPicPr>
        <p:blipFill rotWithShape="1">
          <a:blip r:embed="rId3"/>
          <a:srcRect b="55970"/>
          <a:stretch/>
        </p:blipFill>
        <p:spPr>
          <a:xfrm>
            <a:off x="218097" y="32369"/>
            <a:ext cx="11986385" cy="5285995"/>
          </a:xfrm>
          <a:prstGeom prst="rect">
            <a:avLst/>
          </a:prstGeom>
        </p:spPr>
      </p:pic>
      <p:sp>
        <p:nvSpPr>
          <p:cNvPr id="13" name="Rectangle 12">
            <a:extLst>
              <a:ext uri="{FF2B5EF4-FFF2-40B4-BE49-F238E27FC236}">
                <a16:creationId xmlns:a16="http://schemas.microsoft.com/office/drawing/2014/main" id="{0C10027C-A6AD-4F85-9792-82915EA48498}"/>
              </a:ext>
            </a:extLst>
          </p:cNvPr>
          <p:cNvSpPr/>
          <p:nvPr/>
        </p:nvSpPr>
        <p:spPr>
          <a:xfrm>
            <a:off x="1" y="5194128"/>
            <a:ext cx="12204481" cy="1663873"/>
          </a:xfrm>
          <a:prstGeom prst="rect">
            <a:avLst/>
          </a:prstGeom>
          <a:solidFill>
            <a:srgbClr val="F6F6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14" name="Right Triangle 13">
            <a:extLst>
              <a:ext uri="{FF2B5EF4-FFF2-40B4-BE49-F238E27FC236}">
                <a16:creationId xmlns:a16="http://schemas.microsoft.com/office/drawing/2014/main" id="{F9451D32-B5A3-4E15-9C6C-DA9B52367CE3}"/>
              </a:ext>
            </a:extLst>
          </p:cNvPr>
          <p:cNvSpPr/>
          <p:nvPr/>
        </p:nvSpPr>
        <p:spPr>
          <a:xfrm>
            <a:off x="0" y="1572006"/>
            <a:ext cx="12192000" cy="3622121"/>
          </a:xfrm>
          <a:prstGeom prst="rtTriangle">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p:cNvSpPr txBox="1"/>
          <p:nvPr/>
        </p:nvSpPr>
        <p:spPr>
          <a:xfrm>
            <a:off x="877992" y="6148542"/>
            <a:ext cx="10215333" cy="276999"/>
          </a:xfrm>
          <a:prstGeom prst="rect">
            <a:avLst/>
          </a:prstGeom>
          <a:noFill/>
        </p:spPr>
        <p:txBody>
          <a:bodyPr wrap="square" rtlCol="0">
            <a:spAutoFit/>
          </a:bodyPr>
          <a:lstStyle/>
          <a:p>
            <a:r>
              <a:rPr lang="en-US" sz="1200" kern="0" spc="107" dirty="0" smtClean="0">
                <a:latin typeface="Montserrat" panose="00000500000000000000" pitchFamily="2" charset="0"/>
                <a:ea typeface="Open Sans SemiBold" panose="020B0706030804020204" pitchFamily="34" charset="0"/>
                <a:cs typeface="Open Sans SemiBold" panose="020B0706030804020204" pitchFamily="34" charset="0"/>
              </a:rPr>
              <a:t>February 2, 2023  </a:t>
            </a:r>
            <a:r>
              <a:rPr lang="en-US" sz="1200" kern="0" spc="107" dirty="0">
                <a:latin typeface="Montserrat" panose="00000500000000000000" pitchFamily="2" charset="0"/>
                <a:ea typeface="Open Sans SemiBold" panose="020B0706030804020204" pitchFamily="34" charset="0"/>
                <a:cs typeface="Open Sans SemiBold" panose="020B0706030804020204" pitchFamily="34" charset="0"/>
              </a:rPr>
              <a:t>|  PRESENTED BY: Charissa Yang, </a:t>
            </a:r>
            <a:r>
              <a:rPr lang="en-US" sz="1200" kern="0" spc="107" dirty="0" smtClean="0">
                <a:latin typeface="Montserrat" panose="00000500000000000000" pitchFamily="2" charset="0"/>
                <a:ea typeface="Open Sans SemiBold" panose="020B0706030804020204" pitchFamily="34" charset="0"/>
                <a:cs typeface="Open Sans SemiBold" panose="020B0706030804020204" pitchFamily="34" charset="0"/>
              </a:rPr>
              <a:t>PR Masters Toastmasters Club #7898167</a:t>
            </a:r>
            <a:endParaRPr lang="en-US" sz="1200" kern="0" spc="107" dirty="0">
              <a:latin typeface="Montserrat" panose="00000500000000000000" pitchFamily="2" charset="0"/>
              <a:ea typeface="Open Sans SemiBold" panose="020B0706030804020204" pitchFamily="34" charset="0"/>
              <a:cs typeface="Open Sans SemiBold" panose="020B0706030804020204" pitchFamily="34" charset="0"/>
            </a:endParaRPr>
          </a:p>
        </p:txBody>
      </p:sp>
      <p:cxnSp>
        <p:nvCxnSpPr>
          <p:cNvPr id="5" name="Straight Connector 4" title="Straight line."/>
          <p:cNvCxnSpPr/>
          <p:nvPr/>
        </p:nvCxnSpPr>
        <p:spPr>
          <a:xfrm>
            <a:off x="967644" y="5762880"/>
            <a:ext cx="10125681" cy="864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DFEA6FC1-4ABC-4EEF-894D-046DD2DC0551}"/>
              </a:ext>
            </a:extLst>
          </p:cNvPr>
          <p:cNvPicPr>
            <a:picLocks noChangeAspect="1"/>
          </p:cNvPicPr>
          <p:nvPr/>
        </p:nvPicPr>
        <p:blipFill>
          <a:blip r:embed="rId4"/>
          <a:stretch>
            <a:fillRect/>
          </a:stretch>
        </p:blipFill>
        <p:spPr>
          <a:xfrm>
            <a:off x="967644" y="2615841"/>
            <a:ext cx="1626425" cy="1354216"/>
          </a:xfrm>
          <a:prstGeom prst="rect">
            <a:avLst/>
          </a:prstGeom>
        </p:spPr>
      </p:pic>
      <p:sp>
        <p:nvSpPr>
          <p:cNvPr id="3" name="TextBox 2"/>
          <p:cNvSpPr txBox="1"/>
          <p:nvPr/>
        </p:nvSpPr>
        <p:spPr>
          <a:xfrm>
            <a:off x="829400" y="4676399"/>
            <a:ext cx="12441123" cy="954107"/>
          </a:xfrm>
          <a:prstGeom prst="rect">
            <a:avLst/>
          </a:prstGeom>
          <a:noFill/>
        </p:spPr>
        <p:txBody>
          <a:bodyPr wrap="square" rtlCol="0">
            <a:spAutoFit/>
          </a:bodyPr>
          <a:lstStyle/>
          <a:p>
            <a:r>
              <a:rPr lang="en-US" sz="1600" dirty="0" smtClean="0">
                <a:solidFill>
                  <a:srgbClr val="585E60"/>
                </a:solidFill>
                <a:latin typeface="Montserrat SemiBold" panose="00000700000000000000" pitchFamily="2" charset="0"/>
                <a:ea typeface="Open Sans Light" panose="020B0306030504020204" pitchFamily="34" charset="0"/>
                <a:cs typeface="Open Sans Light" panose="020B0306030504020204" pitchFamily="34" charset="0"/>
              </a:rPr>
              <a:t>Visionary Communications 3: </a:t>
            </a:r>
            <a:r>
              <a:rPr lang="en-US" sz="1600" dirty="0">
                <a:solidFill>
                  <a:srgbClr val="585E60"/>
                </a:solidFill>
                <a:latin typeface="Montserrat SemiBold" panose="00000700000000000000" pitchFamily="2" charset="0"/>
                <a:ea typeface="Open Sans Light" panose="020B0306030504020204" pitchFamily="34" charset="0"/>
                <a:cs typeface="Open Sans Light" panose="020B0306030504020204" pitchFamily="34" charset="0"/>
              </a:rPr>
              <a:t>Develop a Communication Plan</a:t>
            </a:r>
            <a:br>
              <a:rPr lang="en-US" sz="1600" dirty="0">
                <a:solidFill>
                  <a:srgbClr val="585E60"/>
                </a:solidFill>
                <a:latin typeface="Montserrat SemiBold" panose="00000700000000000000" pitchFamily="2" charset="0"/>
                <a:ea typeface="Open Sans Light" panose="020B0306030504020204" pitchFamily="34" charset="0"/>
                <a:cs typeface="Open Sans Light" panose="020B0306030504020204" pitchFamily="34" charset="0"/>
              </a:rPr>
            </a:br>
            <a:r>
              <a:rPr lang="en-US" sz="4000" dirty="0" smtClean="0">
                <a:solidFill>
                  <a:srgbClr val="003F62"/>
                </a:solidFill>
                <a:latin typeface="Montserrat SemiBold" panose="00000700000000000000" pitchFamily="2" charset="0"/>
                <a:ea typeface="Open Sans ExtraBold" panose="020B0906030804020204" pitchFamily="34" charset="0"/>
                <a:cs typeface="Open Sans ExtraBold" panose="020B0906030804020204" pitchFamily="34" charset="0"/>
              </a:rPr>
              <a:t>YouTube – Easy and Useful</a:t>
            </a:r>
            <a:endParaRPr lang="en-US" sz="4000" dirty="0">
              <a:solidFill>
                <a:srgbClr val="003F62"/>
              </a:solidFill>
              <a:latin typeface="Montserrat SemiBold" panose="00000700000000000000" pitchFamily="2"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924401765"/>
      </p:ext>
    </p:extLst>
  </p:cSld>
  <p:clrMapOvr>
    <a:masterClrMapping/>
  </p:clrMapOvr>
  <mc:AlternateContent xmlns:mc="http://schemas.openxmlformats.org/markup-compatibility/2006" xmlns:p14="http://schemas.microsoft.com/office/powerpoint/2010/main">
    <mc:Choice Requires="p14">
      <p:transition spd="slow" p14:dur="2000" advTm="25359"/>
    </mc:Choice>
    <mc:Fallback xmlns="">
      <p:transition spd="slow" advTm="2535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C21B4C-A0AE-47A1-AEE4-C68F9E7CBB8E}"/>
              </a:ext>
            </a:extLst>
          </p:cNvPr>
          <p:cNvSpPr/>
          <p:nvPr/>
        </p:nvSpPr>
        <p:spPr>
          <a:xfrm>
            <a:off x="2" y="0"/>
            <a:ext cx="5547358" cy="6858000"/>
          </a:xfrm>
          <a:prstGeom prst="rect">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AD345864-2E47-4FB5-AE31-B29AB27C13FE}"/>
              </a:ext>
            </a:extLst>
          </p:cNvPr>
          <p:cNvSpPr txBox="1"/>
          <p:nvPr/>
        </p:nvSpPr>
        <p:spPr>
          <a:xfrm>
            <a:off x="5937503" y="1458692"/>
            <a:ext cx="6144249" cy="4585871"/>
          </a:xfrm>
          <a:prstGeom prst="rect">
            <a:avLst/>
          </a:prstGeom>
          <a:noFill/>
        </p:spPr>
        <p:txBody>
          <a:bodyPr wrap="square" rtlCol="0">
            <a:spAutoFit/>
          </a:bodyPr>
          <a:lstStyle/>
          <a:p>
            <a:pPr marL="457200" indent="-457200">
              <a:spcAft>
                <a:spcPts val="2400"/>
              </a:spcAft>
              <a:buFont typeface="+mj-lt"/>
              <a:buAutoNum type="arabicPeriod"/>
            </a:pPr>
            <a:r>
              <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YouTube is useful!</a:t>
            </a:r>
          </a:p>
          <a:p>
            <a:pPr marL="457200" indent="-457200">
              <a:spcAft>
                <a:spcPts val="2400"/>
              </a:spcAft>
              <a:buFont typeface="+mj-lt"/>
              <a:buAutoNum type="arabicPeriod"/>
            </a:pPr>
            <a:r>
              <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Easy </a:t>
            </a:r>
            <a:r>
              <a:rPr lang="en-US" sz="28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to get started</a:t>
            </a:r>
          </a:p>
          <a:p>
            <a:pPr marL="457200" indent="-457200">
              <a:spcAft>
                <a:spcPts val="600"/>
              </a:spcAft>
              <a:buFont typeface="+mj-lt"/>
              <a:buAutoNum type="arabicPeriod"/>
            </a:pPr>
            <a:r>
              <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Learn more: </a:t>
            </a:r>
          </a:p>
          <a:p>
            <a:pPr marL="914400" lvl="1" indent="-457200">
              <a:spcAft>
                <a:spcPts val="600"/>
              </a:spcAft>
              <a:buFont typeface="Arial" panose="020B0604020202020204" pitchFamily="34" charset="0"/>
              <a:buChar char="•"/>
            </a:pPr>
            <a:r>
              <a:rPr lang="en-US" sz="2400" b="1" spc="27" dirty="0" smtClean="0">
                <a:solidFill>
                  <a:srgbClr val="003F62"/>
                </a:solidFill>
                <a:latin typeface="Segoe UI Semibold" panose="020B0702040204020203" pitchFamily="34" charset="0"/>
                <a:ea typeface="Open Sans Light" panose="020B0306030504020204" pitchFamily="34" charset="0"/>
                <a:cs typeface="Segoe UI Semibold" panose="020B0702040204020203" pitchFamily="34" charset="0"/>
              </a:rPr>
              <a:t>Ask me! </a:t>
            </a:r>
          </a:p>
          <a:p>
            <a:pPr marL="914400" lvl="1" indent="-457200">
              <a:spcAft>
                <a:spcPts val="600"/>
              </a:spcAft>
              <a:buFont typeface="Arial" panose="020B0604020202020204" pitchFamily="34" charset="0"/>
              <a:buChar char="•"/>
            </a:pPr>
            <a:r>
              <a:rPr lang="en-US" sz="2400" b="1" spc="27" dirty="0" smtClean="0">
                <a:solidFill>
                  <a:srgbClr val="003F62"/>
                </a:solidFill>
                <a:latin typeface="Segoe UI Semibold" panose="020B0702040204020203" pitchFamily="34" charset="0"/>
                <a:ea typeface="Open Sans Light" panose="020B0306030504020204" pitchFamily="34" charset="0"/>
                <a:cs typeface="Segoe UI Semibold" panose="020B0702040204020203" pitchFamily="34" charset="0"/>
              </a:rPr>
              <a:t>See my handout </a:t>
            </a:r>
          </a:p>
          <a:p>
            <a:pPr marL="914400" lvl="1" indent="-457200">
              <a:spcAft>
                <a:spcPts val="600"/>
              </a:spcAft>
              <a:buFont typeface="Arial" panose="020B0604020202020204" pitchFamily="34" charset="0"/>
              <a:buChar char="•"/>
            </a:pPr>
            <a:r>
              <a:rPr lang="en-US" sz="2400" b="1" spc="27" dirty="0" smtClean="0">
                <a:solidFill>
                  <a:srgbClr val="003F62"/>
                </a:solidFill>
                <a:latin typeface="Segoe UI Semibold" panose="020B0702040204020203" pitchFamily="34" charset="0"/>
                <a:ea typeface="Open Sans Light" panose="020B0306030504020204" pitchFamily="34" charset="0"/>
                <a:cs typeface="Segoe UI Semibold" panose="020B0702040204020203" pitchFamily="34" charset="0"/>
              </a:rPr>
              <a:t>Come see my longer speech tomorrow 2/2 at PR Masters</a:t>
            </a:r>
            <a:br>
              <a:rPr lang="en-US" sz="2400" b="1" spc="27" dirty="0" smtClean="0">
                <a:solidFill>
                  <a:srgbClr val="003F62"/>
                </a:solidFill>
                <a:latin typeface="Segoe UI Semibold" panose="020B0702040204020203" pitchFamily="34" charset="0"/>
                <a:ea typeface="Open Sans Light" panose="020B0306030504020204" pitchFamily="34" charset="0"/>
                <a:cs typeface="Segoe UI Semibold" panose="020B0702040204020203" pitchFamily="34" charset="0"/>
              </a:rPr>
            </a:br>
            <a:endParaRPr lang="en-US" sz="2400" b="1" spc="27" dirty="0" smtClean="0">
              <a:solidFill>
                <a:srgbClr val="003F62"/>
              </a:solidFill>
              <a:latin typeface="Segoe UI Semibold" panose="020B0702040204020203" pitchFamily="34" charset="0"/>
              <a:ea typeface="Open Sans Light" panose="020B0306030504020204" pitchFamily="34" charset="0"/>
              <a:cs typeface="Segoe UI Semibold" panose="020B0702040204020203" pitchFamily="34" charset="0"/>
            </a:endParaRPr>
          </a:p>
          <a:p>
            <a:pPr marL="457200" indent="-457200">
              <a:spcAft>
                <a:spcPts val="2400"/>
              </a:spcAft>
              <a:buFont typeface="+mj-lt"/>
              <a:buAutoNum type="arabicPeriod"/>
            </a:pPr>
            <a:r>
              <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Go for it</a:t>
            </a:r>
            <a:r>
              <a:rPr lang="en-US" sz="28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 </a:t>
            </a:r>
          </a:p>
        </p:txBody>
      </p:sp>
      <p:sp>
        <p:nvSpPr>
          <p:cNvPr id="5" name="TextBox 4">
            <a:extLst>
              <a:ext uri="{FF2B5EF4-FFF2-40B4-BE49-F238E27FC236}">
                <a16:creationId xmlns:a16="http://schemas.microsoft.com/office/drawing/2014/main" id="{2A856A46-2777-43EA-9847-3A12183CD534}"/>
              </a:ext>
            </a:extLst>
          </p:cNvPr>
          <p:cNvSpPr txBox="1"/>
          <p:nvPr/>
        </p:nvSpPr>
        <p:spPr>
          <a:xfrm>
            <a:off x="217756" y="559169"/>
            <a:ext cx="5036996" cy="1031051"/>
          </a:xfrm>
          <a:prstGeom prst="rect">
            <a:avLst/>
          </a:prstGeom>
          <a:noFill/>
        </p:spPr>
        <p:txBody>
          <a:bodyPr wrap="square" rtlCol="0">
            <a:spAutoFit/>
          </a:bodyPr>
          <a:lstStyle/>
          <a:p>
            <a:pPr marL="304792">
              <a:spcAft>
                <a:spcPts val="600"/>
              </a:spcAft>
            </a:pPr>
            <a:r>
              <a:rPr lang="en-US" sz="2000" dirty="0">
                <a:solidFill>
                  <a:srgbClr val="585E60"/>
                </a:solidFill>
                <a:latin typeface="Montserrat SemiBold" panose="00000700000000000000" pitchFamily="2" charset="0"/>
                <a:ea typeface="Open Sans Light" panose="020B0306030504020204" pitchFamily="34" charset="0"/>
                <a:cs typeface="Open Sans Light" panose="020B0306030504020204" pitchFamily="34" charset="0"/>
              </a:rPr>
              <a:t>YouTube – Easy and Useful</a:t>
            </a:r>
          </a:p>
          <a:p>
            <a:pPr marL="304792"/>
            <a:r>
              <a:rPr lang="en-US" sz="3600" spc="27" dirty="0" smtClean="0">
                <a:solidFill>
                  <a:srgbClr val="730525"/>
                </a:solidFill>
                <a:latin typeface="Montserrat SemiBold" panose="00000700000000000000" pitchFamily="2" charset="0"/>
                <a:ea typeface="Open Sans ExtraBold" panose="020B0906030804020204" pitchFamily="34" charset="0"/>
                <a:cs typeface="Open Sans ExtraBold" panose="020B0906030804020204" pitchFamily="34" charset="0"/>
              </a:rPr>
              <a:t>Wrapping up</a:t>
            </a:r>
            <a:r>
              <a:rPr lang="en-US" sz="3600" spc="27" dirty="0" smtClean="0">
                <a:solidFill>
                  <a:srgbClr val="730525"/>
                </a:solidFill>
                <a:latin typeface="Montserrat ExtraLight" panose="00000300000000000000" pitchFamily="2" charset="0"/>
                <a:ea typeface="Open Sans ExtraBold" panose="020B0906030804020204" pitchFamily="34" charset="0"/>
                <a:cs typeface="Open Sans ExtraBold" panose="020B0906030804020204" pitchFamily="34" charset="0"/>
              </a:rPr>
              <a:t>   </a:t>
            </a:r>
            <a:endParaRPr lang="en-US" sz="2000" dirty="0">
              <a:solidFill>
                <a:srgbClr val="DC0963"/>
              </a:solidFill>
              <a:latin typeface="Montserrat ExtraLight" panose="00000300000000000000" pitchFamily="2"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369972434"/>
      </p:ext>
    </p:extLst>
  </p:cSld>
  <p:clrMapOvr>
    <a:masterClrMapping/>
  </p:clrMapOvr>
  <mc:AlternateContent xmlns:mc="http://schemas.openxmlformats.org/markup-compatibility/2006" xmlns:p14="http://schemas.microsoft.com/office/powerpoint/2010/main">
    <mc:Choice Requires="p14">
      <p:transition spd="slow" p14:dur="2000" advTm="20276"/>
    </mc:Choice>
    <mc:Fallback xmlns="">
      <p:transition spd="slow" advTm="202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60CA61E-AFCA-4C7F-A1B0-FA4DFBC56DDF}"/>
              </a:ext>
            </a:extLst>
          </p:cNvPr>
          <p:cNvPicPr>
            <a:picLocks noChangeAspect="1"/>
          </p:cNvPicPr>
          <p:nvPr/>
        </p:nvPicPr>
        <p:blipFill>
          <a:blip r:embed="rId3"/>
          <a:stretch>
            <a:fillRect/>
          </a:stretch>
        </p:blipFill>
        <p:spPr>
          <a:xfrm>
            <a:off x="5282787" y="2751892"/>
            <a:ext cx="1626425" cy="1354216"/>
          </a:xfrm>
          <a:prstGeom prst="rect">
            <a:avLst/>
          </a:prstGeom>
        </p:spPr>
      </p:pic>
    </p:spTree>
    <p:extLst>
      <p:ext uri="{BB962C8B-B14F-4D97-AF65-F5344CB8AC3E}">
        <p14:creationId xmlns:p14="http://schemas.microsoft.com/office/powerpoint/2010/main" val="3441932393"/>
      </p:ext>
    </p:extLst>
  </p:cSld>
  <p:clrMapOvr>
    <a:masterClrMapping/>
  </p:clrMapOvr>
  <mc:AlternateContent xmlns:mc="http://schemas.openxmlformats.org/markup-compatibility/2006" xmlns:p14="http://schemas.microsoft.com/office/powerpoint/2010/main">
    <mc:Choice Requires="p14">
      <p:transition spd="slow" p14:dur="2000" advTm="1705"/>
    </mc:Choice>
    <mc:Fallback xmlns="">
      <p:transition spd="slow" advTm="170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C21B4C-A0AE-47A1-AEE4-C68F9E7CBB8E}"/>
              </a:ext>
            </a:extLst>
          </p:cNvPr>
          <p:cNvSpPr/>
          <p:nvPr/>
        </p:nvSpPr>
        <p:spPr>
          <a:xfrm>
            <a:off x="2" y="0"/>
            <a:ext cx="5547358" cy="6858000"/>
          </a:xfrm>
          <a:prstGeom prst="rect">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AD345864-2E47-4FB5-AE31-B29AB27C13FE}"/>
              </a:ext>
            </a:extLst>
          </p:cNvPr>
          <p:cNvSpPr txBox="1"/>
          <p:nvPr/>
        </p:nvSpPr>
        <p:spPr>
          <a:xfrm>
            <a:off x="5937503" y="1458692"/>
            <a:ext cx="6254497" cy="2739211"/>
          </a:xfrm>
          <a:prstGeom prst="rect">
            <a:avLst/>
          </a:prstGeom>
          <a:noFill/>
        </p:spPr>
        <p:txBody>
          <a:bodyPr wrap="square" rtlCol="0">
            <a:spAutoFit/>
          </a:bodyPr>
          <a:lstStyle/>
          <a:p>
            <a:pPr marL="457200" indent="-457200">
              <a:spcAft>
                <a:spcPts val="2400"/>
              </a:spcAft>
              <a:buFont typeface="+mj-lt"/>
              <a:buAutoNum type="arabicPeriod"/>
            </a:pPr>
            <a:r>
              <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Why </a:t>
            </a:r>
            <a:r>
              <a:rPr lang="en-US" sz="28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you might want YouTube </a:t>
            </a:r>
          </a:p>
          <a:p>
            <a:pPr marL="457200" indent="-457200">
              <a:spcAft>
                <a:spcPts val="2400"/>
              </a:spcAft>
              <a:buFont typeface="+mj-lt"/>
              <a:buAutoNum type="arabicPeriod"/>
            </a:pPr>
            <a:r>
              <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What</a:t>
            </a:r>
            <a:r>
              <a:rPr lang="en-US" sz="28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 are set up steps</a:t>
            </a:r>
          </a:p>
          <a:p>
            <a:pPr marL="457200" indent="-457200">
              <a:spcAft>
                <a:spcPts val="2400"/>
              </a:spcAft>
              <a:buFont typeface="+mj-lt"/>
              <a:buAutoNum type="arabicPeriod"/>
            </a:pPr>
            <a:r>
              <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How </a:t>
            </a:r>
            <a:r>
              <a:rPr lang="en-US" sz="28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to upload videos to YouTube</a:t>
            </a:r>
          </a:p>
          <a:p>
            <a:pPr marL="457200" indent="-457200">
              <a:spcAft>
                <a:spcPts val="2400"/>
              </a:spcAft>
              <a:buFont typeface="+mj-lt"/>
              <a:buAutoNum type="arabicPeriod"/>
            </a:pPr>
            <a:r>
              <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Top tips</a:t>
            </a:r>
            <a:r>
              <a:rPr lang="en-US" sz="2800" spc="27" dirty="0">
                <a:solidFill>
                  <a:srgbClr val="003F62"/>
                </a:solidFill>
                <a:latin typeface="Segoe UI" panose="020B0502040204020203" pitchFamily="34" charset="0"/>
                <a:ea typeface="Open Sans Light" panose="020B0306030504020204" pitchFamily="34" charset="0"/>
                <a:cs typeface="Segoe UI" panose="020B0502040204020203" pitchFamily="34" charset="0"/>
              </a:rPr>
              <a:t> </a:t>
            </a:r>
            <a:r>
              <a:rPr lang="en-US" sz="28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from </a:t>
            </a:r>
            <a:r>
              <a:rPr lang="en-US" sz="2800" spc="27" dirty="0" err="1"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Charissa</a:t>
            </a:r>
            <a:endPar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endParaRPr>
          </a:p>
        </p:txBody>
      </p:sp>
      <p:sp>
        <p:nvSpPr>
          <p:cNvPr id="5" name="TextBox 4">
            <a:extLst>
              <a:ext uri="{FF2B5EF4-FFF2-40B4-BE49-F238E27FC236}">
                <a16:creationId xmlns:a16="http://schemas.microsoft.com/office/drawing/2014/main" id="{2A856A46-2777-43EA-9847-3A12183CD534}"/>
              </a:ext>
            </a:extLst>
          </p:cNvPr>
          <p:cNvSpPr txBox="1"/>
          <p:nvPr/>
        </p:nvSpPr>
        <p:spPr>
          <a:xfrm>
            <a:off x="217755" y="559169"/>
            <a:ext cx="5329605" cy="1031051"/>
          </a:xfrm>
          <a:prstGeom prst="rect">
            <a:avLst/>
          </a:prstGeom>
          <a:noFill/>
        </p:spPr>
        <p:txBody>
          <a:bodyPr wrap="square" rtlCol="0">
            <a:spAutoFit/>
          </a:bodyPr>
          <a:lstStyle/>
          <a:p>
            <a:pPr marL="304792">
              <a:spcAft>
                <a:spcPts val="600"/>
              </a:spcAft>
            </a:pPr>
            <a:r>
              <a:rPr lang="en-US" sz="2000" dirty="0">
                <a:solidFill>
                  <a:srgbClr val="585E60"/>
                </a:solidFill>
                <a:latin typeface="Montserrat SemiBold" panose="00000700000000000000" pitchFamily="2" charset="0"/>
                <a:ea typeface="Open Sans Light" panose="020B0306030504020204" pitchFamily="34" charset="0"/>
                <a:cs typeface="Open Sans Light" panose="020B0306030504020204" pitchFamily="34" charset="0"/>
              </a:rPr>
              <a:t>YouTube – Easy and Useful</a:t>
            </a:r>
          </a:p>
          <a:p>
            <a:pPr marL="304792"/>
            <a:r>
              <a:rPr lang="en-US" sz="3600" spc="27" dirty="0" smtClean="0">
                <a:solidFill>
                  <a:srgbClr val="730525"/>
                </a:solidFill>
                <a:latin typeface="Montserrat SemiBold" panose="00000700000000000000" pitchFamily="2" charset="0"/>
                <a:ea typeface="Open Sans ExtraBold" panose="020B0906030804020204" pitchFamily="34" charset="0"/>
                <a:cs typeface="Open Sans ExtraBold" panose="020B0906030804020204" pitchFamily="34" charset="0"/>
              </a:rPr>
              <a:t>Overview</a:t>
            </a:r>
          </a:p>
        </p:txBody>
      </p:sp>
    </p:spTree>
    <p:extLst>
      <p:ext uri="{BB962C8B-B14F-4D97-AF65-F5344CB8AC3E}">
        <p14:creationId xmlns:p14="http://schemas.microsoft.com/office/powerpoint/2010/main" val="843555453"/>
      </p:ext>
    </p:extLst>
  </p:cSld>
  <p:clrMapOvr>
    <a:masterClrMapping/>
  </p:clrMapOvr>
  <mc:AlternateContent xmlns:mc="http://schemas.openxmlformats.org/markup-compatibility/2006" xmlns:p14="http://schemas.microsoft.com/office/powerpoint/2010/main">
    <mc:Choice Requires="p14">
      <p:transition spd="slow" p14:dur="2000" advTm="20276"/>
    </mc:Choice>
    <mc:Fallback xmlns="">
      <p:transition spd="slow" advTm="202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C21B4C-A0AE-47A1-AEE4-C68F9E7CBB8E}"/>
              </a:ext>
            </a:extLst>
          </p:cNvPr>
          <p:cNvSpPr/>
          <p:nvPr/>
        </p:nvSpPr>
        <p:spPr>
          <a:xfrm>
            <a:off x="2" y="0"/>
            <a:ext cx="5547358" cy="6858000"/>
          </a:xfrm>
          <a:prstGeom prst="rect">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AD345864-2E47-4FB5-AE31-B29AB27C13FE}"/>
              </a:ext>
            </a:extLst>
          </p:cNvPr>
          <p:cNvSpPr txBox="1"/>
          <p:nvPr/>
        </p:nvSpPr>
        <p:spPr>
          <a:xfrm>
            <a:off x="5937503" y="1458692"/>
            <a:ext cx="6144249" cy="3170099"/>
          </a:xfrm>
          <a:prstGeom prst="rect">
            <a:avLst/>
          </a:prstGeom>
          <a:noFill/>
        </p:spPr>
        <p:txBody>
          <a:bodyPr wrap="square" rtlCol="0">
            <a:spAutoFit/>
          </a:bodyPr>
          <a:lstStyle/>
          <a:p>
            <a:pPr marL="457200" indent="-457200">
              <a:spcAft>
                <a:spcPts val="2400"/>
              </a:spcAft>
              <a:buFont typeface="+mj-lt"/>
              <a:buAutoNum type="arabicPeriod"/>
            </a:pPr>
            <a:r>
              <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Store </a:t>
            </a:r>
            <a:r>
              <a:rPr lang="en-US" sz="28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your own videos </a:t>
            </a:r>
          </a:p>
          <a:p>
            <a:pPr marL="457200" indent="-457200">
              <a:spcAft>
                <a:spcPts val="2400"/>
              </a:spcAft>
              <a:buFont typeface="+mj-lt"/>
              <a:buAutoNum type="arabicPeriod"/>
            </a:pPr>
            <a:r>
              <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Share</a:t>
            </a:r>
            <a:r>
              <a:rPr lang="en-US" sz="28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 speeches/presentations</a:t>
            </a:r>
          </a:p>
          <a:p>
            <a:pPr marL="457200" indent="-457200">
              <a:spcAft>
                <a:spcPts val="2400"/>
              </a:spcAft>
              <a:buFont typeface="+mj-lt"/>
              <a:buAutoNum type="arabicPeriod"/>
            </a:pPr>
            <a:r>
              <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Save others’ videos</a:t>
            </a:r>
            <a:r>
              <a:rPr lang="en-US" sz="28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 to make them easy to find later</a:t>
            </a:r>
          </a:p>
          <a:p>
            <a:pPr marL="457200" indent="-457200">
              <a:spcAft>
                <a:spcPts val="2400"/>
              </a:spcAft>
              <a:buFont typeface="+mj-lt"/>
              <a:buAutoNum type="arabicPeriod"/>
            </a:pPr>
            <a:r>
              <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Embed</a:t>
            </a:r>
            <a:r>
              <a:rPr lang="en-US" sz="28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 videos in websites</a:t>
            </a:r>
            <a:endParaRPr lang="en-US" sz="2800" spc="27" dirty="0">
              <a:solidFill>
                <a:srgbClr val="003F62"/>
              </a:solidFill>
              <a:latin typeface="Segoe UI" panose="020B0502040204020203" pitchFamily="34" charset="0"/>
              <a:ea typeface="Open Sans Light" panose="020B0306030504020204" pitchFamily="34" charset="0"/>
              <a:cs typeface="Segoe UI" panose="020B0502040204020203" pitchFamily="34" charset="0"/>
            </a:endParaRPr>
          </a:p>
        </p:txBody>
      </p:sp>
      <p:sp>
        <p:nvSpPr>
          <p:cNvPr id="5" name="TextBox 4">
            <a:extLst>
              <a:ext uri="{FF2B5EF4-FFF2-40B4-BE49-F238E27FC236}">
                <a16:creationId xmlns:a16="http://schemas.microsoft.com/office/drawing/2014/main" id="{2A856A46-2777-43EA-9847-3A12183CD534}"/>
              </a:ext>
            </a:extLst>
          </p:cNvPr>
          <p:cNvSpPr txBox="1"/>
          <p:nvPr/>
        </p:nvSpPr>
        <p:spPr>
          <a:xfrm>
            <a:off x="217755" y="559169"/>
            <a:ext cx="5329605" cy="1585049"/>
          </a:xfrm>
          <a:prstGeom prst="rect">
            <a:avLst/>
          </a:prstGeom>
          <a:noFill/>
        </p:spPr>
        <p:txBody>
          <a:bodyPr wrap="square" rtlCol="0">
            <a:spAutoFit/>
          </a:bodyPr>
          <a:lstStyle/>
          <a:p>
            <a:pPr marL="304792">
              <a:spcAft>
                <a:spcPts val="600"/>
              </a:spcAft>
            </a:pPr>
            <a:r>
              <a:rPr lang="en-US" sz="2000" dirty="0">
                <a:solidFill>
                  <a:srgbClr val="585E60"/>
                </a:solidFill>
                <a:latin typeface="Montserrat SemiBold" panose="00000700000000000000" pitchFamily="2" charset="0"/>
                <a:ea typeface="Open Sans Light" panose="020B0306030504020204" pitchFamily="34" charset="0"/>
                <a:cs typeface="Open Sans Light" panose="020B0306030504020204" pitchFamily="34" charset="0"/>
              </a:rPr>
              <a:t>YouTube – Easy and Useful</a:t>
            </a:r>
          </a:p>
          <a:p>
            <a:pPr marL="304792"/>
            <a:r>
              <a:rPr lang="en-US" sz="3600" spc="27" dirty="0" smtClean="0">
                <a:solidFill>
                  <a:srgbClr val="730525"/>
                </a:solidFill>
                <a:latin typeface="Montserrat SemiBold" panose="00000700000000000000" pitchFamily="2" charset="0"/>
                <a:ea typeface="Open Sans ExtraBold" panose="020B0906030804020204" pitchFamily="34" charset="0"/>
                <a:cs typeface="Open Sans ExtraBold" panose="020B0906030804020204" pitchFamily="34" charset="0"/>
              </a:rPr>
              <a:t>Why </a:t>
            </a:r>
            <a:r>
              <a:rPr lang="en-US" sz="3600" spc="27" dirty="0" smtClean="0">
                <a:solidFill>
                  <a:srgbClr val="730525"/>
                </a:solidFill>
                <a:latin typeface="Montserrat ExtraLight" panose="00000300000000000000" pitchFamily="2" charset="0"/>
                <a:ea typeface="Open Sans ExtraBold" panose="020B0906030804020204" pitchFamily="34" charset="0"/>
                <a:cs typeface="Open Sans ExtraBold" panose="020B0906030804020204" pitchFamily="34" charset="0"/>
              </a:rPr>
              <a:t>would I want a YouTube Channel?</a:t>
            </a:r>
            <a:endParaRPr lang="en-US" sz="2000" dirty="0">
              <a:solidFill>
                <a:srgbClr val="DC0963"/>
              </a:solidFill>
              <a:latin typeface="Montserrat ExtraLight" panose="00000300000000000000" pitchFamily="2"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779930136"/>
      </p:ext>
    </p:extLst>
  </p:cSld>
  <p:clrMapOvr>
    <a:masterClrMapping/>
  </p:clrMapOvr>
  <mc:AlternateContent xmlns:mc="http://schemas.openxmlformats.org/markup-compatibility/2006" xmlns:p14="http://schemas.microsoft.com/office/powerpoint/2010/main">
    <mc:Choice Requires="p14">
      <p:transition spd="slow" p14:dur="2000" advTm="20276"/>
    </mc:Choice>
    <mc:Fallback xmlns="">
      <p:transition spd="slow" advTm="202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C21B4C-A0AE-47A1-AEE4-C68F9E7CBB8E}"/>
              </a:ext>
            </a:extLst>
          </p:cNvPr>
          <p:cNvSpPr/>
          <p:nvPr/>
        </p:nvSpPr>
        <p:spPr>
          <a:xfrm>
            <a:off x="2" y="0"/>
            <a:ext cx="5547358" cy="6858000"/>
          </a:xfrm>
          <a:prstGeom prst="rect">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AD345864-2E47-4FB5-AE31-B29AB27C13FE}"/>
              </a:ext>
            </a:extLst>
          </p:cNvPr>
          <p:cNvSpPr txBox="1"/>
          <p:nvPr/>
        </p:nvSpPr>
        <p:spPr>
          <a:xfrm>
            <a:off x="5937503" y="839716"/>
            <a:ext cx="6144249" cy="3662541"/>
          </a:xfrm>
          <a:prstGeom prst="rect">
            <a:avLst/>
          </a:prstGeom>
          <a:noFill/>
        </p:spPr>
        <p:txBody>
          <a:bodyPr wrap="square" rtlCol="0">
            <a:spAutoFit/>
          </a:bodyPr>
          <a:lstStyle/>
          <a:p>
            <a:pPr marL="457200" indent="-457200">
              <a:spcAft>
                <a:spcPts val="2400"/>
              </a:spcAft>
              <a:buFont typeface="+mj-lt"/>
              <a:buAutoNum type="arabicPeriod"/>
            </a:pPr>
            <a:r>
              <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Gmail</a:t>
            </a:r>
            <a:r>
              <a:rPr lang="en-US" sz="28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 </a:t>
            </a:r>
            <a:r>
              <a:rPr lang="en-US" sz="2400" spc="27" dirty="0" smtClean="0">
                <a:solidFill>
                  <a:srgbClr val="003F62"/>
                </a:solidFill>
                <a:latin typeface="Segoe UI Light" panose="020B0502040204020203" pitchFamily="34" charset="0"/>
                <a:ea typeface="Open Sans Light" panose="020B0306030504020204" pitchFamily="34" charset="0"/>
                <a:cs typeface="Segoe UI Light" panose="020B0502040204020203" pitchFamily="34" charset="0"/>
              </a:rPr>
              <a:t>= Google = </a:t>
            </a:r>
            <a:r>
              <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YouTube</a:t>
            </a:r>
            <a:r>
              <a:rPr lang="en-US" sz="28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a:t>
            </a:r>
          </a:p>
          <a:p>
            <a:pPr marL="457200" indent="-457200">
              <a:spcAft>
                <a:spcPts val="2400"/>
              </a:spcAft>
              <a:buFont typeface="+mj-lt"/>
              <a:buAutoNum type="arabicPeriod"/>
            </a:pPr>
            <a:r>
              <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In Gmail </a:t>
            </a:r>
            <a:r>
              <a:rPr lang="en-US" sz="2400" spc="27" dirty="0" smtClean="0">
                <a:solidFill>
                  <a:srgbClr val="003F62"/>
                </a:solidFill>
                <a:latin typeface="Segoe UI Light" panose="020B0502040204020203" pitchFamily="34" charset="0"/>
                <a:ea typeface="Open Sans Light" panose="020B0306030504020204" pitchFamily="34" charset="0"/>
                <a:cs typeface="Segoe UI Light" panose="020B0502040204020203" pitchFamily="34" charset="0"/>
              </a:rPr>
              <a:t>(or any Google app) </a:t>
            </a:r>
            <a:r>
              <a:rPr lang="en-US" sz="28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
            </a:r>
            <a:br>
              <a:rPr lang="en-US" sz="28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br>
            <a:r>
              <a:rPr lang="en-US" sz="2800" spc="27" dirty="0" smtClean="0">
                <a:solidFill>
                  <a:srgbClr val="003F62"/>
                </a:solidFill>
                <a:latin typeface="Segoe UI Light" panose="020B0502040204020203" pitchFamily="34" charset="0"/>
                <a:ea typeface="Open Sans Light" panose="020B0306030504020204" pitchFamily="34" charset="0"/>
                <a:cs typeface="Segoe UI Light" panose="020B0502040204020203" pitchFamily="34" charset="0"/>
              </a:rPr>
              <a:t>»</a:t>
            </a:r>
            <a:r>
              <a:rPr lang="en-US" sz="28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 </a:t>
            </a:r>
            <a:r>
              <a:rPr lang="en-US" sz="2800" spc="27" dirty="0" smtClean="0">
                <a:solidFill>
                  <a:srgbClr val="003F62"/>
                </a:solidFill>
                <a:latin typeface="Segoe UI Semibold" panose="020B0702040204020203" pitchFamily="34" charset="0"/>
                <a:ea typeface="Open Sans Light" panose="020B0306030504020204" pitchFamily="34" charset="0"/>
                <a:cs typeface="Segoe UI Semibold" panose="020B0702040204020203" pitchFamily="34" charset="0"/>
              </a:rPr>
              <a:t>Apps Launcher      </a:t>
            </a:r>
            <a:r>
              <a:rPr lang="en-US" sz="2400" spc="27" dirty="0" smtClean="0">
                <a:solidFill>
                  <a:srgbClr val="003F62"/>
                </a:solidFill>
                <a:latin typeface="Segoe UI Light" panose="020B0502040204020203" pitchFamily="34" charset="0"/>
                <a:ea typeface="Open Sans Light" panose="020B0306030504020204" pitchFamily="34" charset="0"/>
                <a:cs typeface="Segoe UI Light" panose="020B0502040204020203" pitchFamily="34" charset="0"/>
              </a:rPr>
              <a:t>(open menu)</a:t>
            </a:r>
            <a:r>
              <a:rPr lang="en-US" sz="28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 </a:t>
            </a:r>
            <a:r>
              <a:rPr lang="en-US" sz="2800" spc="27" dirty="0" smtClean="0">
                <a:solidFill>
                  <a:srgbClr val="003F62"/>
                </a:solidFill>
                <a:latin typeface="Segoe UI Semibold" panose="020B0702040204020203" pitchFamily="34" charset="0"/>
                <a:ea typeface="Open Sans Light" panose="020B0306030504020204" pitchFamily="34" charset="0"/>
                <a:cs typeface="Segoe UI Semibold" panose="020B0702040204020203" pitchFamily="34" charset="0"/>
              </a:rPr>
              <a:t/>
            </a:r>
            <a:br>
              <a:rPr lang="en-US" sz="2800" spc="27" dirty="0" smtClean="0">
                <a:solidFill>
                  <a:srgbClr val="003F62"/>
                </a:solidFill>
                <a:latin typeface="Segoe UI Semibold" panose="020B0702040204020203" pitchFamily="34" charset="0"/>
                <a:ea typeface="Open Sans Light" panose="020B0306030504020204" pitchFamily="34" charset="0"/>
                <a:cs typeface="Segoe UI Semibold" panose="020B0702040204020203" pitchFamily="34" charset="0"/>
              </a:rPr>
            </a:br>
            <a:r>
              <a:rPr lang="en-US" sz="2800" spc="27" dirty="0" smtClean="0">
                <a:solidFill>
                  <a:srgbClr val="003F62"/>
                </a:solidFill>
                <a:latin typeface="Segoe UI Light" panose="020B0502040204020203" pitchFamily="34" charset="0"/>
                <a:ea typeface="Open Sans Light" panose="020B0306030504020204" pitchFamily="34" charset="0"/>
                <a:cs typeface="Segoe UI Light" panose="020B0502040204020203" pitchFamily="34" charset="0"/>
              </a:rPr>
              <a:t>» </a:t>
            </a:r>
            <a:r>
              <a:rPr lang="en-US" sz="2800" b="1" spc="27" dirty="0" smtClean="0">
                <a:solidFill>
                  <a:srgbClr val="003F62"/>
                </a:solidFill>
                <a:latin typeface="Segoe UI Semibold" panose="020B0702040204020203" pitchFamily="34" charset="0"/>
                <a:ea typeface="Open Sans Light" panose="020B0306030504020204" pitchFamily="34" charset="0"/>
                <a:cs typeface="Segoe UI Semibold" panose="020B0702040204020203" pitchFamily="34" charset="0"/>
              </a:rPr>
              <a:t>YouTube</a:t>
            </a:r>
            <a:r>
              <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      </a:t>
            </a:r>
            <a:r>
              <a:rPr lang="en-US" sz="28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 </a:t>
            </a:r>
            <a:r>
              <a:rPr lang="en-US" sz="2400" spc="27" dirty="0" smtClean="0">
                <a:solidFill>
                  <a:srgbClr val="003F62"/>
                </a:solidFill>
                <a:latin typeface="Segoe UI Light" panose="020B0502040204020203" pitchFamily="34" charset="0"/>
                <a:ea typeface="Open Sans Light" panose="020B0306030504020204" pitchFamily="34" charset="0"/>
                <a:cs typeface="Segoe UI Light" panose="020B0502040204020203" pitchFamily="34" charset="0"/>
              </a:rPr>
              <a:t>(launch it)</a:t>
            </a:r>
          </a:p>
          <a:p>
            <a:pPr marL="457200" indent="-457200">
              <a:spcAft>
                <a:spcPts val="2400"/>
              </a:spcAft>
              <a:buFont typeface="+mj-lt"/>
              <a:buAutoNum type="arabicPeriod"/>
            </a:pPr>
            <a:r>
              <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In YouTube </a:t>
            </a:r>
            <a:br>
              <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br>
            <a:r>
              <a:rPr lang="en-US" sz="2800" spc="27" dirty="0" smtClean="0">
                <a:solidFill>
                  <a:srgbClr val="003F62"/>
                </a:solidFill>
                <a:latin typeface="Segoe UI Light" panose="020B0502040204020203" pitchFamily="34" charset="0"/>
                <a:ea typeface="Open Sans Light" panose="020B0306030504020204" pitchFamily="34" charset="0"/>
                <a:cs typeface="Segoe UI Light" panose="020B0502040204020203" pitchFamily="34" charset="0"/>
              </a:rPr>
              <a:t>» </a:t>
            </a:r>
            <a:r>
              <a:rPr lang="en-US" sz="2400" spc="27" dirty="0" smtClean="0">
                <a:solidFill>
                  <a:srgbClr val="003F62"/>
                </a:solidFill>
                <a:latin typeface="Segoe UI Semibold" panose="020B0702040204020203" pitchFamily="34" charset="0"/>
                <a:ea typeface="Open Sans Light" panose="020B0306030504020204" pitchFamily="34" charset="0"/>
                <a:cs typeface="Segoe UI Semibold" panose="020B0702040204020203" pitchFamily="34" charset="0"/>
              </a:rPr>
              <a:t>Account menu</a:t>
            </a:r>
            <a:r>
              <a:rPr lang="en-US" sz="2400" spc="27" dirty="0" smtClean="0">
                <a:solidFill>
                  <a:srgbClr val="003F62"/>
                </a:solidFill>
                <a:latin typeface="Segoe UI Light" panose="020B0502040204020203" pitchFamily="34" charset="0"/>
                <a:ea typeface="Open Sans Light" panose="020B0306030504020204" pitchFamily="34" charset="0"/>
                <a:cs typeface="Segoe UI Light" panose="020B0502040204020203" pitchFamily="34" charset="0"/>
              </a:rPr>
              <a:t> (profile pic, top right)</a:t>
            </a:r>
            <a:r>
              <a:rPr lang="en-US" sz="28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 </a:t>
            </a:r>
            <a:r>
              <a:rPr lang="en-US" sz="2400" spc="27" dirty="0" smtClean="0">
                <a:solidFill>
                  <a:srgbClr val="003F62"/>
                </a:solidFill>
                <a:latin typeface="Segoe UI Light" panose="020B0502040204020203" pitchFamily="34" charset="0"/>
                <a:ea typeface="Open Sans Light" panose="020B0306030504020204" pitchFamily="34" charset="0"/>
                <a:cs typeface="Segoe UI Light" panose="020B0502040204020203" pitchFamily="34" charset="0"/>
              </a:rPr>
              <a:t/>
            </a:r>
            <a:br>
              <a:rPr lang="en-US" sz="2400" spc="27" dirty="0" smtClean="0">
                <a:solidFill>
                  <a:srgbClr val="003F62"/>
                </a:solidFill>
                <a:latin typeface="Segoe UI Light" panose="020B0502040204020203" pitchFamily="34" charset="0"/>
                <a:ea typeface="Open Sans Light" panose="020B0306030504020204" pitchFamily="34" charset="0"/>
                <a:cs typeface="Segoe UI Light" panose="020B0502040204020203" pitchFamily="34" charset="0"/>
              </a:rPr>
            </a:br>
            <a:r>
              <a:rPr lang="en-US" sz="2400" spc="27" dirty="0" smtClean="0">
                <a:solidFill>
                  <a:srgbClr val="003F62"/>
                </a:solidFill>
                <a:latin typeface="Segoe UI Light" panose="020B0502040204020203" pitchFamily="34" charset="0"/>
                <a:ea typeface="Open Sans Light" panose="020B0306030504020204" pitchFamily="34" charset="0"/>
                <a:cs typeface="Segoe UI Light" panose="020B0502040204020203" pitchFamily="34" charset="0"/>
              </a:rPr>
              <a:t>» </a:t>
            </a:r>
            <a:r>
              <a:rPr lang="en-US" sz="2400" spc="27" dirty="0" smtClean="0">
                <a:solidFill>
                  <a:srgbClr val="003F62"/>
                </a:solidFill>
                <a:latin typeface="Segoe UI Semibold" panose="020B0702040204020203" pitchFamily="34" charset="0"/>
                <a:ea typeface="Open Sans Light" panose="020B0306030504020204" pitchFamily="34" charset="0"/>
                <a:cs typeface="Segoe UI Semibold" panose="020B0702040204020203" pitchFamily="34" charset="0"/>
              </a:rPr>
              <a:t>Your Channel</a:t>
            </a:r>
            <a:r>
              <a:rPr lang="en-US" sz="24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 </a:t>
            </a:r>
            <a:r>
              <a:rPr lang="en-US" sz="2000" spc="27" dirty="0" smtClean="0">
                <a:solidFill>
                  <a:srgbClr val="003F62"/>
                </a:solidFill>
                <a:latin typeface="Segoe UI Light" panose="020B0502040204020203" pitchFamily="34" charset="0"/>
                <a:ea typeface="Open Sans Light" panose="020B0306030504020204" pitchFamily="34" charset="0"/>
                <a:cs typeface="Segoe UI Light" panose="020B0502040204020203" pitchFamily="34" charset="0"/>
              </a:rPr>
              <a:t>(or</a:t>
            </a:r>
            <a:r>
              <a:rPr lang="en-US" sz="24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 </a:t>
            </a:r>
            <a:r>
              <a:rPr lang="en-US" sz="2400" b="1" spc="27" dirty="0" smtClean="0">
                <a:solidFill>
                  <a:srgbClr val="003F62"/>
                </a:solidFill>
                <a:latin typeface="Segoe UI Semibold" panose="020B0702040204020203" pitchFamily="34" charset="0"/>
                <a:ea typeface="Open Sans Light" panose="020B0306030504020204" pitchFamily="34" charset="0"/>
                <a:cs typeface="Segoe UI Semibold" panose="020B0702040204020203" pitchFamily="34" charset="0"/>
              </a:rPr>
              <a:t>Create a channel</a:t>
            </a:r>
            <a:r>
              <a:rPr lang="en-US" sz="2400" spc="27" dirty="0" smtClean="0">
                <a:solidFill>
                  <a:srgbClr val="003F62"/>
                </a:solidFill>
                <a:latin typeface="Segoe UI Light" panose="020B0502040204020203" pitchFamily="34" charset="0"/>
                <a:ea typeface="Open Sans Light" panose="020B0306030504020204" pitchFamily="34" charset="0"/>
                <a:cs typeface="Segoe UI Light" panose="020B0502040204020203" pitchFamily="34" charset="0"/>
              </a:rPr>
              <a:t>)</a:t>
            </a:r>
            <a:endParaRPr lang="en-US" sz="24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endParaRPr>
          </a:p>
        </p:txBody>
      </p:sp>
      <p:sp>
        <p:nvSpPr>
          <p:cNvPr id="5" name="TextBox 4">
            <a:extLst>
              <a:ext uri="{FF2B5EF4-FFF2-40B4-BE49-F238E27FC236}">
                <a16:creationId xmlns:a16="http://schemas.microsoft.com/office/drawing/2014/main" id="{2A856A46-2777-43EA-9847-3A12183CD534}"/>
              </a:ext>
            </a:extLst>
          </p:cNvPr>
          <p:cNvSpPr txBox="1"/>
          <p:nvPr/>
        </p:nvSpPr>
        <p:spPr>
          <a:xfrm>
            <a:off x="217756" y="559169"/>
            <a:ext cx="5036996" cy="1585049"/>
          </a:xfrm>
          <a:prstGeom prst="rect">
            <a:avLst/>
          </a:prstGeom>
          <a:noFill/>
        </p:spPr>
        <p:txBody>
          <a:bodyPr wrap="square" rtlCol="0">
            <a:spAutoFit/>
          </a:bodyPr>
          <a:lstStyle/>
          <a:p>
            <a:pPr marL="304792">
              <a:spcAft>
                <a:spcPts val="600"/>
              </a:spcAft>
            </a:pPr>
            <a:r>
              <a:rPr lang="en-US" sz="2000" dirty="0">
                <a:solidFill>
                  <a:srgbClr val="585E60"/>
                </a:solidFill>
                <a:latin typeface="Montserrat SemiBold" panose="00000700000000000000" pitchFamily="2" charset="0"/>
                <a:ea typeface="Open Sans Light" panose="020B0306030504020204" pitchFamily="34" charset="0"/>
                <a:cs typeface="Open Sans Light" panose="020B0306030504020204" pitchFamily="34" charset="0"/>
              </a:rPr>
              <a:t>YouTube – Easy and Useful</a:t>
            </a:r>
          </a:p>
          <a:p>
            <a:pPr marL="304792"/>
            <a:r>
              <a:rPr lang="en-US" sz="3600" spc="27" dirty="0" smtClean="0">
                <a:solidFill>
                  <a:srgbClr val="730525"/>
                </a:solidFill>
                <a:latin typeface="Montserrat SemiBold" panose="00000700000000000000" pitchFamily="2" charset="0"/>
                <a:ea typeface="Open Sans ExtraBold" panose="020B0906030804020204" pitchFamily="34" charset="0"/>
                <a:cs typeface="Open Sans ExtraBold" panose="020B0906030804020204" pitchFamily="34" charset="0"/>
              </a:rPr>
              <a:t>What </a:t>
            </a:r>
            <a:r>
              <a:rPr lang="en-US" sz="3600" spc="27" dirty="0" smtClean="0">
                <a:solidFill>
                  <a:srgbClr val="730525"/>
                </a:solidFill>
                <a:latin typeface="Montserrat ExtraLight" panose="00000300000000000000" pitchFamily="2" charset="0"/>
                <a:ea typeface="Open Sans ExtraBold" panose="020B0906030804020204" pitchFamily="34" charset="0"/>
                <a:cs typeface="Open Sans ExtraBold" panose="020B0906030804020204" pitchFamily="34" charset="0"/>
              </a:rPr>
              <a:t>is a YouTube Channel? </a:t>
            </a:r>
            <a:endParaRPr lang="en-US" sz="2000" dirty="0">
              <a:solidFill>
                <a:srgbClr val="DC0963"/>
              </a:solidFill>
              <a:latin typeface="Montserrat ExtraLight" panose="00000300000000000000" pitchFamily="2" charset="0"/>
              <a:ea typeface="Open Sans Light" panose="020B0306030504020204" pitchFamily="34" charset="0"/>
              <a:cs typeface="Open Sans Light" panose="020B0306030504020204" pitchFamily="34" charset="0"/>
            </a:endParaRPr>
          </a:p>
        </p:txBody>
      </p:sp>
      <p:pic>
        <p:nvPicPr>
          <p:cNvPr id="13" name="Picture 12"/>
          <p:cNvPicPr/>
          <p:nvPr/>
        </p:nvPicPr>
        <p:blipFill>
          <a:blip r:embed="rId3">
            <a:extLst>
              <a:ext uri="{28A0092B-C50C-407E-A947-70E740481C1C}">
                <a14:useLocalDpi xmlns:a14="http://schemas.microsoft.com/office/drawing/2010/main" val="0"/>
              </a:ext>
            </a:extLst>
          </a:blip>
          <a:stretch>
            <a:fillRect/>
          </a:stretch>
        </p:blipFill>
        <p:spPr>
          <a:xfrm>
            <a:off x="9325865" y="2073878"/>
            <a:ext cx="380583" cy="380583"/>
          </a:xfrm>
          <a:prstGeom prst="rect">
            <a:avLst/>
          </a:prstGeom>
        </p:spPr>
      </p:pic>
      <p:pic>
        <p:nvPicPr>
          <p:cNvPr id="14" name="Picture 13"/>
          <p:cNvPicPr/>
          <p:nvPr/>
        </p:nvPicPr>
        <p:blipFill>
          <a:blip r:embed="rId4"/>
          <a:stretch>
            <a:fillRect/>
          </a:stretch>
        </p:blipFill>
        <p:spPr>
          <a:xfrm>
            <a:off x="8264128" y="2482597"/>
            <a:ext cx="506953" cy="366133"/>
          </a:xfrm>
          <a:prstGeom prst="rect">
            <a:avLst/>
          </a:prstGeom>
        </p:spPr>
      </p:pic>
      <p:grpSp>
        <p:nvGrpSpPr>
          <p:cNvPr id="17" name="Group 16"/>
          <p:cNvGrpSpPr/>
          <p:nvPr/>
        </p:nvGrpSpPr>
        <p:grpSpPr>
          <a:xfrm>
            <a:off x="36497" y="2723363"/>
            <a:ext cx="2577742" cy="3650856"/>
            <a:chOff x="3122440" y="2701764"/>
            <a:chExt cx="2737185" cy="3876675"/>
          </a:xfrm>
        </p:grpSpPr>
        <p:pic>
          <p:nvPicPr>
            <p:cNvPr id="18" name="Picture 17"/>
            <p:cNvPicPr>
              <a:picLocks noChangeAspect="1"/>
            </p:cNvPicPr>
            <p:nvPr/>
          </p:nvPicPr>
          <p:blipFill rotWithShape="1">
            <a:blip r:embed="rId5"/>
            <a:srcRect r="2587"/>
            <a:stretch/>
          </p:blipFill>
          <p:spPr>
            <a:xfrm>
              <a:off x="3122441" y="2701764"/>
              <a:ext cx="2737184" cy="3876675"/>
            </a:xfrm>
            <a:prstGeom prst="rect">
              <a:avLst/>
            </a:prstGeom>
            <a:effectLst>
              <a:outerShdw blurRad="50800" dist="38100" dir="2700000" algn="tl" rotWithShape="0">
                <a:prstClr val="black">
                  <a:alpha val="40000"/>
                </a:prstClr>
              </a:outerShdw>
            </a:effectLst>
          </p:spPr>
        </p:pic>
        <p:sp>
          <p:nvSpPr>
            <p:cNvPr id="19" name="Rectangle 18"/>
            <p:cNvSpPr/>
            <p:nvPr/>
          </p:nvSpPr>
          <p:spPr>
            <a:xfrm>
              <a:off x="3122440" y="3713870"/>
              <a:ext cx="2686929" cy="428921"/>
            </a:xfrm>
            <a:prstGeom prst="rect">
              <a:avLst/>
            </a:prstGeom>
            <a:noFill/>
            <a:ln w="53975">
              <a:solidFill>
                <a:srgbClr val="FFFF00"/>
              </a:solidFill>
            </a:ln>
            <a:effectLst>
              <a:glow rad="228600">
                <a:schemeClr val="accent4">
                  <a:satMod val="175000"/>
                  <a:alpha val="1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785576" y="2720814"/>
            <a:ext cx="2530415" cy="3641886"/>
            <a:chOff x="217756" y="2720814"/>
            <a:chExt cx="2686930" cy="3867150"/>
          </a:xfrm>
        </p:grpSpPr>
        <p:pic>
          <p:nvPicPr>
            <p:cNvPr id="21" name="Picture 20"/>
            <p:cNvPicPr>
              <a:picLocks noChangeAspect="1"/>
            </p:cNvPicPr>
            <p:nvPr/>
          </p:nvPicPr>
          <p:blipFill rotWithShape="1">
            <a:blip r:embed="rId6"/>
            <a:srcRect l="2408" r="5102"/>
            <a:stretch/>
          </p:blipFill>
          <p:spPr>
            <a:xfrm>
              <a:off x="217756" y="2720814"/>
              <a:ext cx="2686930" cy="3867150"/>
            </a:xfrm>
            <a:prstGeom prst="rect">
              <a:avLst/>
            </a:prstGeom>
            <a:effectLst>
              <a:outerShdw blurRad="50800" dist="38100" dir="2700000" algn="tl" rotWithShape="0">
                <a:prstClr val="black">
                  <a:alpha val="40000"/>
                </a:prstClr>
              </a:outerShdw>
            </a:effectLst>
          </p:spPr>
        </p:pic>
        <p:sp>
          <p:nvSpPr>
            <p:cNvPr id="22" name="Rectangle 21"/>
            <p:cNvSpPr/>
            <p:nvPr/>
          </p:nvSpPr>
          <p:spPr>
            <a:xfrm>
              <a:off x="217757" y="3713871"/>
              <a:ext cx="2686929" cy="428921"/>
            </a:xfrm>
            <a:prstGeom prst="rect">
              <a:avLst/>
            </a:prstGeom>
            <a:noFill/>
            <a:ln w="53975">
              <a:solidFill>
                <a:srgbClr val="FFFF00"/>
              </a:solidFill>
            </a:ln>
            <a:effectLst>
              <a:glow rad="228600">
                <a:schemeClr val="accent4">
                  <a:satMod val="175000"/>
                  <a:alpha val="1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ounded Rectangle 22"/>
          <p:cNvSpPr/>
          <p:nvPr/>
        </p:nvSpPr>
        <p:spPr>
          <a:xfrm>
            <a:off x="6611815" y="4618299"/>
            <a:ext cx="5043892" cy="2040126"/>
          </a:xfrm>
          <a:prstGeom prst="roundRect">
            <a:avLst>
              <a:gd name="adj" fmla="val 11722"/>
            </a:avLst>
          </a:prstGeom>
          <a:solidFill>
            <a:schemeClr val="bg1">
              <a:lumMod val="95000"/>
            </a:schemeClr>
          </a:solidFill>
          <a:ln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spcAft>
                <a:spcPts val="400"/>
              </a:spcAft>
            </a:pPr>
            <a:r>
              <a:rPr lang="en-US" sz="2000" spc="27" dirty="0">
                <a:solidFill>
                  <a:schemeClr val="bg2">
                    <a:lumMod val="10000"/>
                  </a:schemeClr>
                </a:solidFill>
                <a:latin typeface="Segoe UI" panose="020B0502040204020203" pitchFamily="34" charset="0"/>
                <a:ea typeface="Open Sans Light" panose="020B0306030504020204" pitchFamily="34" charset="0"/>
                <a:cs typeface="Segoe UI" panose="020B0502040204020203" pitchFamily="34" charset="0"/>
              </a:rPr>
              <a:t>If Creating </a:t>
            </a:r>
            <a:r>
              <a:rPr lang="en-US" sz="2000" spc="27" dirty="0" smtClean="0">
                <a:solidFill>
                  <a:schemeClr val="bg2">
                    <a:lumMod val="10000"/>
                  </a:schemeClr>
                </a:solidFill>
                <a:latin typeface="Segoe UI" panose="020B0502040204020203" pitchFamily="34" charset="0"/>
                <a:ea typeface="Open Sans Light" panose="020B0306030504020204" pitchFamily="34" charset="0"/>
                <a:cs typeface="Segoe UI" panose="020B0502040204020203" pitchFamily="34" charset="0"/>
              </a:rPr>
              <a:t>a channel</a:t>
            </a:r>
            <a:r>
              <a:rPr lang="en-US" sz="2000" spc="27" dirty="0">
                <a:solidFill>
                  <a:schemeClr val="bg2">
                    <a:lumMod val="10000"/>
                  </a:schemeClr>
                </a:solidFill>
                <a:latin typeface="Segoe UI" panose="020B0502040204020203" pitchFamily="34" charset="0"/>
                <a:ea typeface="Open Sans Light" panose="020B0306030504020204" pitchFamily="34" charset="0"/>
                <a:cs typeface="Segoe UI" panose="020B0502040204020203" pitchFamily="34" charset="0"/>
              </a:rPr>
              <a:t>:</a:t>
            </a:r>
          </a:p>
          <a:p>
            <a:pPr marL="914400" lvl="1" indent="-457200">
              <a:spcAft>
                <a:spcPts val="400"/>
              </a:spcAft>
              <a:buFont typeface="+mj-lt"/>
              <a:buAutoNum type="alphaLcParenR"/>
            </a:pPr>
            <a:r>
              <a:rPr lang="en-US" sz="2000" spc="27" dirty="0">
                <a:solidFill>
                  <a:schemeClr val="bg2">
                    <a:lumMod val="10000"/>
                  </a:schemeClr>
                </a:solidFill>
                <a:latin typeface="Segoe UI Semibold" panose="020B0702040204020203" pitchFamily="34" charset="0"/>
                <a:ea typeface="Open Sans Light" panose="020B0306030504020204" pitchFamily="34" charset="0"/>
                <a:cs typeface="Segoe UI Semibold" panose="020B0702040204020203" pitchFamily="34" charset="0"/>
              </a:rPr>
              <a:t>Confirm </a:t>
            </a:r>
            <a:r>
              <a:rPr lang="en-US" sz="2000" b="1" spc="27" dirty="0">
                <a:solidFill>
                  <a:schemeClr val="bg2">
                    <a:lumMod val="10000"/>
                  </a:schemeClr>
                </a:solidFill>
                <a:latin typeface="Segoe UI Semibold" panose="020B0702040204020203" pitchFamily="34" charset="0"/>
                <a:ea typeface="Open Sans Light" panose="020B0306030504020204" pitchFamily="34" charset="0"/>
                <a:cs typeface="Segoe UI Semibold" panose="020B0702040204020203" pitchFamily="34" charset="0"/>
              </a:rPr>
              <a:t>Handle</a:t>
            </a:r>
            <a:endParaRPr lang="en-US" sz="2000" spc="27" dirty="0">
              <a:solidFill>
                <a:schemeClr val="bg2">
                  <a:lumMod val="10000"/>
                </a:schemeClr>
              </a:solidFill>
              <a:latin typeface="Segoe UI" panose="020B0502040204020203" pitchFamily="34" charset="0"/>
              <a:ea typeface="Open Sans Light" panose="020B0306030504020204" pitchFamily="34" charset="0"/>
              <a:cs typeface="Segoe UI" panose="020B0502040204020203" pitchFamily="34" charset="0"/>
            </a:endParaRPr>
          </a:p>
          <a:p>
            <a:pPr marL="914400" lvl="1" indent="-457200">
              <a:spcAft>
                <a:spcPts val="400"/>
              </a:spcAft>
              <a:buFont typeface="+mj-lt"/>
              <a:buAutoNum type="alphaLcParenR"/>
            </a:pPr>
            <a:r>
              <a:rPr lang="en-US" sz="2000" b="1" spc="27" dirty="0">
                <a:solidFill>
                  <a:schemeClr val="bg2">
                    <a:lumMod val="10000"/>
                  </a:schemeClr>
                </a:solidFill>
                <a:latin typeface="Segoe UI Semibold" panose="020B0702040204020203" pitchFamily="34" charset="0"/>
                <a:ea typeface="Open Sans Light" panose="020B0306030504020204" pitchFamily="34" charset="0"/>
                <a:cs typeface="Segoe UI Semibold" panose="020B0702040204020203" pitchFamily="34" charset="0"/>
              </a:rPr>
              <a:t>Verify</a:t>
            </a:r>
            <a:r>
              <a:rPr lang="en-US" sz="2000" spc="27" dirty="0">
                <a:solidFill>
                  <a:schemeClr val="bg2">
                    <a:lumMod val="10000"/>
                  </a:schemeClr>
                </a:solidFill>
                <a:latin typeface="Segoe UI" panose="020B0502040204020203" pitchFamily="34" charset="0"/>
                <a:ea typeface="Open Sans Light" panose="020B0306030504020204" pitchFamily="34" charset="0"/>
                <a:cs typeface="Segoe UI" panose="020B0502040204020203" pitchFamily="34" charset="0"/>
              </a:rPr>
              <a:t> </a:t>
            </a:r>
            <a:r>
              <a:rPr lang="en-US" sz="2000" spc="27" dirty="0" smtClean="0">
                <a:solidFill>
                  <a:schemeClr val="bg2">
                    <a:lumMod val="10000"/>
                  </a:schemeClr>
                </a:solidFill>
                <a:latin typeface="Segoe UI Light" panose="020B0502040204020203" pitchFamily="34" charset="0"/>
                <a:ea typeface="Open Sans Light" panose="020B0306030504020204" pitchFamily="34" charset="0"/>
                <a:cs typeface="Segoe UI Light" panose="020B0502040204020203" pitchFamily="34" charset="0"/>
              </a:rPr>
              <a:t>(just once</a:t>
            </a:r>
            <a:r>
              <a:rPr lang="en-US" sz="2000" spc="27" dirty="0">
                <a:solidFill>
                  <a:schemeClr val="bg2">
                    <a:lumMod val="10000"/>
                  </a:schemeClr>
                </a:solidFill>
                <a:latin typeface="Segoe UI Light" panose="020B0502040204020203" pitchFamily="34" charset="0"/>
                <a:ea typeface="Open Sans Light" panose="020B0306030504020204" pitchFamily="34" charset="0"/>
                <a:cs typeface="Segoe UI Light" panose="020B0502040204020203" pitchFamily="34" charset="0"/>
              </a:rPr>
              <a:t>, later is fine)</a:t>
            </a:r>
            <a:endParaRPr lang="en-US" sz="2400" spc="27" dirty="0">
              <a:solidFill>
                <a:schemeClr val="bg2">
                  <a:lumMod val="10000"/>
                </a:schemeClr>
              </a:solidFill>
              <a:latin typeface="Segoe UI Light" panose="020B0502040204020203" pitchFamily="34" charset="0"/>
              <a:ea typeface="Open Sans Light" panose="020B0306030504020204" pitchFamily="34" charset="0"/>
              <a:cs typeface="Segoe UI Light" panose="020B0502040204020203" pitchFamily="34" charset="0"/>
            </a:endParaRPr>
          </a:p>
        </p:txBody>
      </p:sp>
    </p:spTree>
    <p:extLst>
      <p:ext uri="{BB962C8B-B14F-4D97-AF65-F5344CB8AC3E}">
        <p14:creationId xmlns:p14="http://schemas.microsoft.com/office/powerpoint/2010/main" val="3790366359"/>
      </p:ext>
    </p:extLst>
  </p:cSld>
  <p:clrMapOvr>
    <a:masterClrMapping/>
  </p:clrMapOvr>
  <mc:AlternateContent xmlns:mc="http://schemas.openxmlformats.org/markup-compatibility/2006" xmlns:p14="http://schemas.microsoft.com/office/powerpoint/2010/main">
    <mc:Choice Requires="p14">
      <p:transition spd="slow" p14:dur="2000" advTm="20276"/>
    </mc:Choice>
    <mc:Fallback xmlns="">
      <p:transition spd="slow" advTm="202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20"/>
                                        </p:tgtEl>
                                      </p:cBhvr>
                                    </p:animEffect>
                                    <p:set>
                                      <p:cBhvr>
                                        <p:cTn id="41"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C21B4C-A0AE-47A1-AEE4-C68F9E7CBB8E}"/>
              </a:ext>
            </a:extLst>
          </p:cNvPr>
          <p:cNvSpPr/>
          <p:nvPr/>
        </p:nvSpPr>
        <p:spPr>
          <a:xfrm>
            <a:off x="2" y="0"/>
            <a:ext cx="5547358" cy="6858000"/>
          </a:xfrm>
          <a:prstGeom prst="rect">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AD345864-2E47-4FB5-AE31-B29AB27C13FE}"/>
              </a:ext>
            </a:extLst>
          </p:cNvPr>
          <p:cNvSpPr txBox="1"/>
          <p:nvPr/>
        </p:nvSpPr>
        <p:spPr>
          <a:xfrm>
            <a:off x="5937503" y="1458692"/>
            <a:ext cx="6121147" cy="4216539"/>
          </a:xfrm>
          <a:prstGeom prst="rect">
            <a:avLst/>
          </a:prstGeom>
          <a:noFill/>
        </p:spPr>
        <p:txBody>
          <a:bodyPr wrap="square" rtlCol="0">
            <a:spAutoFit/>
          </a:bodyPr>
          <a:lstStyle/>
          <a:p>
            <a:pPr marL="457200" indent="-457200">
              <a:spcAft>
                <a:spcPts val="2400"/>
              </a:spcAft>
              <a:buFont typeface="+mj-lt"/>
              <a:buAutoNum type="arabicPeriod"/>
            </a:pPr>
            <a:r>
              <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Click           </a:t>
            </a:r>
            <a:r>
              <a:rPr lang="en-US" sz="2400" spc="27" dirty="0" smtClean="0">
                <a:solidFill>
                  <a:srgbClr val="003F62"/>
                </a:solidFill>
                <a:latin typeface="Segoe UI Semilight" panose="020B0402040204020203" pitchFamily="34" charset="0"/>
                <a:ea typeface="Open Sans Light" panose="020B0306030504020204" pitchFamily="34" charset="0"/>
                <a:cs typeface="Segoe UI Semilight" panose="020B0402040204020203" pitchFamily="34" charset="0"/>
              </a:rPr>
              <a:t>(top right)</a:t>
            </a:r>
            <a:endParaRPr lang="en-US" sz="2800" spc="27" dirty="0" smtClean="0">
              <a:solidFill>
                <a:srgbClr val="003F62"/>
              </a:solidFill>
              <a:latin typeface="Segoe UI Semilight" panose="020B0402040204020203" pitchFamily="34" charset="0"/>
              <a:ea typeface="Open Sans Light" panose="020B0306030504020204" pitchFamily="34" charset="0"/>
              <a:cs typeface="Segoe UI Semilight" panose="020B0402040204020203" pitchFamily="34" charset="0"/>
            </a:endParaRPr>
          </a:p>
          <a:p>
            <a:pPr marL="457200" indent="-457200">
              <a:spcAft>
                <a:spcPts val="2400"/>
              </a:spcAft>
              <a:buFont typeface="+mj-lt"/>
              <a:buAutoNum type="arabicPeriod"/>
            </a:pPr>
            <a:r>
              <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Upload Video</a:t>
            </a:r>
            <a:endParaRPr lang="en-US" sz="28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endParaRPr>
          </a:p>
          <a:p>
            <a:pPr marL="457200" indent="-457200">
              <a:spcAft>
                <a:spcPts val="2400"/>
              </a:spcAft>
              <a:buFont typeface="+mj-lt"/>
              <a:buAutoNum type="arabicPeriod"/>
            </a:pPr>
            <a:r>
              <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Drag and drop</a:t>
            </a:r>
            <a:r>
              <a:rPr lang="en-US" sz="28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 </a:t>
            </a:r>
            <a:r>
              <a:rPr lang="en-US" sz="2400" spc="27" dirty="0" smtClean="0">
                <a:solidFill>
                  <a:srgbClr val="003F62"/>
                </a:solidFill>
                <a:latin typeface="Segoe UI Semilight" panose="020B0402040204020203" pitchFamily="34" charset="0"/>
                <a:ea typeface="Open Sans Light" panose="020B0306030504020204" pitchFamily="34" charset="0"/>
                <a:cs typeface="Segoe UI Semilight" panose="020B0402040204020203" pitchFamily="34" charset="0"/>
              </a:rPr>
              <a:t>(or Select Files)</a:t>
            </a:r>
            <a:endParaRPr lang="en-US" sz="2800" spc="27" dirty="0" smtClean="0">
              <a:solidFill>
                <a:srgbClr val="003F62"/>
              </a:solidFill>
              <a:latin typeface="Segoe UI Semilight" panose="020B0402040204020203" pitchFamily="34" charset="0"/>
              <a:ea typeface="Open Sans Light" panose="020B0306030504020204" pitchFamily="34" charset="0"/>
              <a:cs typeface="Segoe UI Semilight" panose="020B0402040204020203" pitchFamily="34" charset="0"/>
            </a:endParaRPr>
          </a:p>
          <a:p>
            <a:pPr marL="457200" indent="-457200">
              <a:spcAft>
                <a:spcPts val="2400"/>
              </a:spcAft>
              <a:buFont typeface="+mj-lt"/>
              <a:buAutoNum type="arabicPeriod"/>
            </a:pPr>
            <a:r>
              <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Wait</a:t>
            </a:r>
            <a:r>
              <a:rPr lang="en-US" sz="28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 </a:t>
            </a:r>
            <a:r>
              <a:rPr lang="en-US" sz="2400" spc="27" dirty="0" smtClean="0">
                <a:solidFill>
                  <a:srgbClr val="003F62"/>
                </a:solidFill>
                <a:latin typeface="Segoe UI Semilight" panose="020B0402040204020203" pitchFamily="34" charset="0"/>
                <a:ea typeface="Open Sans Light" panose="020B0306030504020204" pitchFamily="34" charset="0"/>
                <a:cs typeface="Segoe UI Semilight" panose="020B0402040204020203" pitchFamily="34" charset="0"/>
              </a:rPr>
              <a:t>As you wait for upload:</a:t>
            </a:r>
            <a:endParaRPr lang="en-US" sz="2400" b="1" spc="27" dirty="0" smtClean="0">
              <a:solidFill>
                <a:srgbClr val="003F62"/>
              </a:solidFill>
              <a:latin typeface="Segoe UI Semilight" panose="020B0402040204020203" pitchFamily="34" charset="0"/>
              <a:ea typeface="Open Sans Light" panose="020B0306030504020204" pitchFamily="34" charset="0"/>
              <a:cs typeface="Segoe UI Semilight" panose="020B0402040204020203" pitchFamily="34" charset="0"/>
            </a:endParaRPr>
          </a:p>
          <a:p>
            <a:pPr marL="457200" indent="-457200">
              <a:spcAft>
                <a:spcPts val="2400"/>
              </a:spcAft>
              <a:buFont typeface="+mj-lt"/>
              <a:buAutoNum type="arabicPeriod"/>
            </a:pPr>
            <a:r>
              <a:rPr lang="en-US" sz="2800" b="1" spc="27" dirty="0">
                <a:solidFill>
                  <a:srgbClr val="003F62"/>
                </a:solidFill>
                <a:latin typeface="Segoe UI Semibold" panose="020B0702040204020203" pitchFamily="34" charset="0"/>
                <a:ea typeface="Open Sans Light" panose="020B0306030504020204" pitchFamily="34" charset="0"/>
                <a:cs typeface="Segoe UI Semibold" panose="020B0702040204020203" pitchFamily="34" charset="0"/>
              </a:rPr>
              <a:t>Details, Video Elements</a:t>
            </a:r>
            <a:r>
              <a:rPr lang="en-US" sz="2800" spc="27" dirty="0">
                <a:solidFill>
                  <a:srgbClr val="003F62"/>
                </a:solidFill>
                <a:latin typeface="Segoe UI" panose="020B0502040204020203" pitchFamily="34" charset="0"/>
                <a:ea typeface="Open Sans Light" panose="020B0306030504020204" pitchFamily="34" charset="0"/>
                <a:cs typeface="Segoe UI" panose="020B0502040204020203" pitchFamily="34" charset="0"/>
              </a:rPr>
              <a:t>: </a:t>
            </a:r>
            <a:r>
              <a:rPr lang="en-US" sz="2400" spc="27" dirty="0" smtClean="0">
                <a:solidFill>
                  <a:srgbClr val="003F62"/>
                </a:solidFill>
                <a:latin typeface="Segoe UI Semilight" panose="020B0402040204020203" pitchFamily="34" charset="0"/>
                <a:ea typeface="Open Sans Light" panose="020B0306030504020204" pitchFamily="34" charset="0"/>
                <a:cs typeface="Segoe UI Semilight" panose="020B0402040204020203" pitchFamily="34" charset="0"/>
              </a:rPr>
              <a:t>anytime</a:t>
            </a:r>
          </a:p>
          <a:p>
            <a:pPr marL="457200" indent="-457200">
              <a:spcAft>
                <a:spcPts val="2400"/>
              </a:spcAft>
              <a:buFont typeface="+mj-lt"/>
              <a:buAutoNum type="arabicPeriod"/>
            </a:pPr>
            <a:r>
              <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Visibility</a:t>
            </a:r>
            <a:r>
              <a:rPr lang="en-US" sz="2800" spc="27" dirty="0">
                <a:solidFill>
                  <a:srgbClr val="003F62"/>
                </a:solidFill>
                <a:latin typeface="Segoe UI" panose="020B0502040204020203" pitchFamily="34" charset="0"/>
                <a:ea typeface="Open Sans Light" panose="020B0306030504020204" pitchFamily="34" charset="0"/>
                <a:cs typeface="Segoe UI" panose="020B0502040204020203" pitchFamily="34" charset="0"/>
              </a:rPr>
              <a:t>: </a:t>
            </a:r>
            <a:r>
              <a:rPr lang="en-US" sz="2400" spc="27" dirty="0" smtClean="0">
                <a:solidFill>
                  <a:srgbClr val="003F62"/>
                </a:solidFill>
                <a:latin typeface="Segoe UI Semilight" panose="020B0402040204020203" pitchFamily="34" charset="0"/>
                <a:ea typeface="Open Sans Light" panose="020B0306030504020204" pitchFamily="34" charset="0"/>
                <a:cs typeface="Segoe UI Semilight" panose="020B0402040204020203" pitchFamily="34" charset="0"/>
              </a:rPr>
              <a:t>Set immediately! </a:t>
            </a:r>
            <a:endParaRPr lang="en-US" sz="28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endParaRPr>
          </a:p>
        </p:txBody>
      </p:sp>
      <p:sp>
        <p:nvSpPr>
          <p:cNvPr id="5" name="TextBox 4">
            <a:extLst>
              <a:ext uri="{FF2B5EF4-FFF2-40B4-BE49-F238E27FC236}">
                <a16:creationId xmlns:a16="http://schemas.microsoft.com/office/drawing/2014/main" id="{2A856A46-2777-43EA-9847-3A12183CD534}"/>
              </a:ext>
            </a:extLst>
          </p:cNvPr>
          <p:cNvSpPr txBox="1"/>
          <p:nvPr/>
        </p:nvSpPr>
        <p:spPr>
          <a:xfrm>
            <a:off x="217756" y="559169"/>
            <a:ext cx="5036996" cy="1585049"/>
          </a:xfrm>
          <a:prstGeom prst="rect">
            <a:avLst/>
          </a:prstGeom>
          <a:noFill/>
        </p:spPr>
        <p:txBody>
          <a:bodyPr wrap="square" rtlCol="0">
            <a:spAutoFit/>
          </a:bodyPr>
          <a:lstStyle/>
          <a:p>
            <a:pPr marL="304792">
              <a:spcAft>
                <a:spcPts val="600"/>
              </a:spcAft>
            </a:pPr>
            <a:r>
              <a:rPr lang="en-US" sz="2000" dirty="0">
                <a:solidFill>
                  <a:srgbClr val="585E60"/>
                </a:solidFill>
                <a:latin typeface="Montserrat SemiBold" panose="00000700000000000000" pitchFamily="2" charset="0"/>
                <a:ea typeface="Open Sans Light" panose="020B0306030504020204" pitchFamily="34" charset="0"/>
                <a:cs typeface="Open Sans Light" panose="020B0306030504020204" pitchFamily="34" charset="0"/>
              </a:rPr>
              <a:t>YouTube – Easy and Useful</a:t>
            </a:r>
          </a:p>
          <a:p>
            <a:pPr marL="304792"/>
            <a:r>
              <a:rPr lang="en-US" sz="3600" spc="27" dirty="0" smtClean="0">
                <a:solidFill>
                  <a:srgbClr val="730525"/>
                </a:solidFill>
                <a:latin typeface="Montserrat SemiBold" panose="00000700000000000000" pitchFamily="2" charset="0"/>
                <a:ea typeface="Open Sans ExtraBold" panose="020B0906030804020204" pitchFamily="34" charset="0"/>
                <a:cs typeface="Open Sans ExtraBold" panose="020B0906030804020204" pitchFamily="34" charset="0"/>
              </a:rPr>
              <a:t>How </a:t>
            </a:r>
            <a:r>
              <a:rPr lang="en-US" sz="3600" spc="27" dirty="0" smtClean="0">
                <a:solidFill>
                  <a:srgbClr val="730525"/>
                </a:solidFill>
                <a:latin typeface="Montserrat ExtraLight" panose="00000300000000000000" pitchFamily="2" charset="0"/>
                <a:ea typeface="Open Sans ExtraBold" panose="020B0906030804020204" pitchFamily="34" charset="0"/>
                <a:cs typeface="Open Sans ExtraBold" panose="020B0906030804020204" pitchFamily="34" charset="0"/>
              </a:rPr>
              <a:t>do I upload videos? </a:t>
            </a:r>
            <a:endParaRPr lang="en-US" sz="2000" dirty="0">
              <a:solidFill>
                <a:srgbClr val="DC0963"/>
              </a:solidFill>
              <a:latin typeface="Montserrat ExtraLight" panose="00000300000000000000" pitchFamily="2" charset="0"/>
              <a:ea typeface="Open Sans Light" panose="020B0306030504020204" pitchFamily="34" charset="0"/>
              <a:cs typeface="Open Sans Light" panose="020B0306030504020204" pitchFamily="34" charset="0"/>
            </a:endParaRPr>
          </a:p>
        </p:txBody>
      </p:sp>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1332210" y="2406549"/>
            <a:ext cx="2486596" cy="2320823"/>
          </a:xfrm>
          <a:prstGeom prst="rect">
            <a:avLst/>
          </a:prstGeom>
          <a:ln>
            <a:noFill/>
          </a:ln>
        </p:spPr>
      </p:pic>
      <p:pic>
        <p:nvPicPr>
          <p:cNvPr id="14" name="Picture 13"/>
          <p:cNvPicPr/>
          <p:nvPr/>
        </p:nvPicPr>
        <p:blipFill>
          <a:blip r:embed="rId4"/>
          <a:stretch>
            <a:fillRect/>
          </a:stretch>
        </p:blipFill>
        <p:spPr>
          <a:xfrm>
            <a:off x="7371057" y="1327617"/>
            <a:ext cx="997029" cy="741035"/>
          </a:xfrm>
          <a:prstGeom prst="rect">
            <a:avLst/>
          </a:prstGeom>
        </p:spPr>
      </p:pic>
      <p:pic>
        <p:nvPicPr>
          <p:cNvPr id="16" name="Picture 15"/>
          <p:cNvPicPr>
            <a:picLocks noChangeAspect="1"/>
          </p:cNvPicPr>
          <p:nvPr/>
        </p:nvPicPr>
        <p:blipFill rotWithShape="1">
          <a:blip r:embed="rId5"/>
          <a:srcRect l="1414" t="7899" r="2917" b="7803"/>
          <a:stretch/>
        </p:blipFill>
        <p:spPr>
          <a:xfrm>
            <a:off x="107328" y="2311299"/>
            <a:ext cx="5332706" cy="3520477"/>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28" y="2311298"/>
            <a:ext cx="5333797" cy="4146651"/>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329" y="2311298"/>
            <a:ext cx="5340976" cy="4146651"/>
          </a:xfrm>
          <a:prstGeom prst="rect">
            <a:avLst/>
          </a:prstGeom>
        </p:spPr>
      </p:pic>
      <p:pic>
        <p:nvPicPr>
          <p:cNvPr id="7" name="Picture 6"/>
          <p:cNvPicPr>
            <a:picLocks noChangeAspect="1"/>
          </p:cNvPicPr>
          <p:nvPr/>
        </p:nvPicPr>
        <p:blipFill>
          <a:blip r:embed="rId8"/>
          <a:stretch>
            <a:fillRect/>
          </a:stretch>
        </p:blipFill>
        <p:spPr>
          <a:xfrm>
            <a:off x="1680148" y="2282472"/>
            <a:ext cx="2809875" cy="2943225"/>
          </a:xfrm>
          <a:prstGeom prst="rect">
            <a:avLst/>
          </a:prstGeom>
        </p:spPr>
      </p:pic>
      <p:pic>
        <p:nvPicPr>
          <p:cNvPr id="8" name="Picture 7"/>
          <p:cNvPicPr>
            <a:picLocks noChangeAspect="1"/>
          </p:cNvPicPr>
          <p:nvPr/>
        </p:nvPicPr>
        <p:blipFill rotWithShape="1">
          <a:blip r:embed="rId9"/>
          <a:srcRect l="7955" t="1484" r="2280" b="73328"/>
          <a:stretch/>
        </p:blipFill>
        <p:spPr>
          <a:xfrm>
            <a:off x="1260909" y="2290814"/>
            <a:ext cx="3214840" cy="808522"/>
          </a:xfrm>
          <a:prstGeom prst="rect">
            <a:avLst/>
          </a:prstGeom>
        </p:spPr>
      </p:pic>
    </p:spTree>
    <p:extLst>
      <p:ext uri="{BB962C8B-B14F-4D97-AF65-F5344CB8AC3E}">
        <p14:creationId xmlns:p14="http://schemas.microsoft.com/office/powerpoint/2010/main" val="1961286958"/>
      </p:ext>
    </p:extLst>
  </p:cSld>
  <p:clrMapOvr>
    <a:masterClrMapping/>
  </p:clrMapOvr>
  <mc:AlternateContent xmlns:mc="http://schemas.openxmlformats.org/markup-compatibility/2006" xmlns:p14="http://schemas.microsoft.com/office/powerpoint/2010/main">
    <mc:Choice Requires="p14">
      <p:transition spd="slow" p14:dur="2000" advTm="20276"/>
    </mc:Choice>
    <mc:Fallback xmlns="">
      <p:transition spd="slow" advTm="202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par>
                                <p:cTn id="10" presetID="1"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par>
                                <p:cTn id="16" presetID="10" presetClass="exit" presetSubtype="0" fill="hold"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childTnLst>
                                </p:cTn>
                              </p:par>
                              <p:par>
                                <p:cTn id="26" presetID="10" presetClass="exit" presetSubtype="0" fill="hold" nodeType="with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childTnLst>
                                </p:cTn>
                              </p:par>
                              <p:par>
                                <p:cTn id="36" presetID="1" presetClass="exit" presetSubtype="0" fill="hold" nodeType="withEffect">
                                  <p:stCondLst>
                                    <p:cond delay="0"/>
                                  </p:stCondLst>
                                  <p:childTnLst>
                                    <p:set>
                                      <p:cBhvr>
                                        <p:cTn id="37" dur="1" fill="hold">
                                          <p:stCondLst>
                                            <p:cond delay="0"/>
                                          </p:stCondLst>
                                        </p:cTn>
                                        <p:tgtEl>
                                          <p:spTgt spid="11"/>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childTnLst>
                                </p:cTn>
                              </p:par>
                              <p:par>
                                <p:cTn id="44" presetID="10" presetClass="entr" presetSubtype="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childTnLst>
                                </p:cTn>
                              </p:par>
                              <p:par>
                                <p:cTn id="51" presetID="10"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C21B4C-A0AE-47A1-AEE4-C68F9E7CBB8E}"/>
              </a:ext>
            </a:extLst>
          </p:cNvPr>
          <p:cNvSpPr/>
          <p:nvPr/>
        </p:nvSpPr>
        <p:spPr>
          <a:xfrm>
            <a:off x="2" y="0"/>
            <a:ext cx="5547358" cy="6858000"/>
          </a:xfrm>
          <a:prstGeom prst="rect">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AD345864-2E47-4FB5-AE31-B29AB27C13FE}"/>
              </a:ext>
            </a:extLst>
          </p:cNvPr>
          <p:cNvSpPr txBox="1"/>
          <p:nvPr/>
        </p:nvSpPr>
        <p:spPr>
          <a:xfrm>
            <a:off x="5937503" y="1458692"/>
            <a:ext cx="6144249" cy="2862322"/>
          </a:xfrm>
          <a:prstGeom prst="rect">
            <a:avLst/>
          </a:prstGeom>
          <a:noFill/>
        </p:spPr>
        <p:txBody>
          <a:bodyPr wrap="square" rtlCol="0">
            <a:spAutoFit/>
          </a:bodyPr>
          <a:lstStyle/>
          <a:p>
            <a:pPr marL="457200" indent="-457200">
              <a:spcAft>
                <a:spcPts val="2400"/>
              </a:spcAft>
              <a:buFont typeface="+mj-lt"/>
              <a:buAutoNum type="arabicPeriod"/>
            </a:pPr>
            <a:r>
              <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Private </a:t>
            </a:r>
            <a:r>
              <a:rPr lang="en-US" sz="28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 Invitation only.</a:t>
            </a:r>
          </a:p>
          <a:p>
            <a:pPr marL="457200" indent="-457200">
              <a:spcAft>
                <a:spcPts val="2400"/>
              </a:spcAft>
              <a:buFont typeface="+mj-lt"/>
              <a:buAutoNum type="arabicPeriod"/>
            </a:pPr>
            <a:r>
              <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Unlisted</a:t>
            </a:r>
            <a:r>
              <a:rPr lang="en-US" sz="28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 – Anyone who has </a:t>
            </a:r>
            <a:r>
              <a:rPr lang="en-US" sz="2800" spc="27" dirty="0" smtClean="0">
                <a:solidFill>
                  <a:srgbClr val="003F62"/>
                </a:solidFill>
                <a:latin typeface="Segoe UI Semibold" panose="020B0702040204020203" pitchFamily="34" charset="0"/>
                <a:ea typeface="Open Sans Light" panose="020B0306030504020204" pitchFamily="34" charset="0"/>
                <a:cs typeface="Segoe UI Semibold" panose="020B0702040204020203" pitchFamily="34" charset="0"/>
              </a:rPr>
              <a:t>link</a:t>
            </a:r>
            <a:r>
              <a:rPr lang="en-US" sz="28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 Not findable by searching.</a:t>
            </a:r>
            <a:endPar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endParaRPr>
          </a:p>
          <a:p>
            <a:pPr marL="457200" indent="-457200">
              <a:spcAft>
                <a:spcPts val="2400"/>
              </a:spcAft>
              <a:buFont typeface="+mj-lt"/>
              <a:buAutoNum type="arabicPeriod"/>
            </a:pPr>
            <a:r>
              <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Public</a:t>
            </a:r>
            <a:r>
              <a:rPr lang="en-US" sz="28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 – </a:t>
            </a:r>
            <a:r>
              <a:rPr lang="en-US" sz="2800" spc="27" dirty="0">
                <a:solidFill>
                  <a:srgbClr val="003F62"/>
                </a:solidFill>
                <a:latin typeface="Segoe UI" panose="020B0502040204020203" pitchFamily="34" charset="0"/>
                <a:ea typeface="Open Sans Light" panose="020B0306030504020204" pitchFamily="34" charset="0"/>
                <a:cs typeface="Segoe UI" panose="020B0502040204020203" pitchFamily="34" charset="0"/>
              </a:rPr>
              <a:t>Findable by </a:t>
            </a:r>
            <a:r>
              <a:rPr lang="en-US" sz="28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searching; anyone online can watch.</a:t>
            </a:r>
          </a:p>
        </p:txBody>
      </p:sp>
      <p:sp>
        <p:nvSpPr>
          <p:cNvPr id="5" name="TextBox 4">
            <a:extLst>
              <a:ext uri="{FF2B5EF4-FFF2-40B4-BE49-F238E27FC236}">
                <a16:creationId xmlns:a16="http://schemas.microsoft.com/office/drawing/2014/main" id="{2A856A46-2777-43EA-9847-3A12183CD534}"/>
              </a:ext>
            </a:extLst>
          </p:cNvPr>
          <p:cNvSpPr txBox="1"/>
          <p:nvPr/>
        </p:nvSpPr>
        <p:spPr>
          <a:xfrm>
            <a:off x="217756" y="559169"/>
            <a:ext cx="5036996" cy="1585049"/>
          </a:xfrm>
          <a:prstGeom prst="rect">
            <a:avLst/>
          </a:prstGeom>
          <a:noFill/>
        </p:spPr>
        <p:txBody>
          <a:bodyPr wrap="square" rtlCol="0">
            <a:spAutoFit/>
          </a:bodyPr>
          <a:lstStyle/>
          <a:p>
            <a:pPr marL="304792">
              <a:spcAft>
                <a:spcPts val="600"/>
              </a:spcAft>
            </a:pPr>
            <a:r>
              <a:rPr lang="en-US" sz="2000" dirty="0">
                <a:solidFill>
                  <a:srgbClr val="585E60"/>
                </a:solidFill>
                <a:latin typeface="Montserrat SemiBold" panose="00000700000000000000" pitchFamily="2" charset="0"/>
                <a:ea typeface="Open Sans Light" panose="020B0306030504020204" pitchFamily="34" charset="0"/>
                <a:cs typeface="Open Sans Light" panose="020B0306030504020204" pitchFamily="34" charset="0"/>
              </a:rPr>
              <a:t>YouTube – Easy and Useful</a:t>
            </a:r>
          </a:p>
          <a:p>
            <a:pPr marL="304792"/>
            <a:r>
              <a:rPr lang="en-US" sz="3600" spc="27" dirty="0" smtClean="0">
                <a:solidFill>
                  <a:srgbClr val="730525"/>
                </a:solidFill>
                <a:latin typeface="Montserrat SemiBold" panose="00000700000000000000" pitchFamily="2" charset="0"/>
                <a:ea typeface="Open Sans ExtraBold" panose="020B0906030804020204" pitchFamily="34" charset="0"/>
                <a:cs typeface="Open Sans ExtraBold" panose="020B0906030804020204" pitchFamily="34" charset="0"/>
              </a:rPr>
              <a:t>Tip 1: Visibility</a:t>
            </a:r>
            <a:r>
              <a:rPr lang="en-US" sz="3600" spc="27" dirty="0" smtClean="0">
                <a:solidFill>
                  <a:srgbClr val="730525"/>
                </a:solidFill>
                <a:latin typeface="Montserrat ExtraLight" panose="00000300000000000000" pitchFamily="2" charset="0"/>
                <a:ea typeface="Open Sans ExtraBold" panose="020B0906030804020204" pitchFamily="34" charset="0"/>
                <a:cs typeface="Open Sans ExtraBold" panose="020B0906030804020204" pitchFamily="34" charset="0"/>
              </a:rPr>
              <a:t>  Privacy settings </a:t>
            </a:r>
            <a:endParaRPr lang="en-US" sz="2000" dirty="0">
              <a:solidFill>
                <a:srgbClr val="DC0963"/>
              </a:solidFill>
              <a:latin typeface="Montserrat ExtraLight" panose="00000300000000000000" pitchFamily="2" charset="0"/>
              <a:ea typeface="Open Sans Light" panose="020B0306030504020204" pitchFamily="34" charset="0"/>
              <a:cs typeface="Open Sans Light" panose="020B0306030504020204" pitchFamily="34" charset="0"/>
            </a:endParaRPr>
          </a:p>
        </p:txBody>
      </p:sp>
      <p:pic>
        <p:nvPicPr>
          <p:cNvPr id="6" name="Picture 5"/>
          <p:cNvPicPr/>
          <p:nvPr/>
        </p:nvPicPr>
        <p:blipFill rotWithShape="1">
          <a:blip r:embed="rId3">
            <a:extLst>
              <a:ext uri="{28A0092B-C50C-407E-A947-70E740481C1C}">
                <a14:useLocalDpi xmlns:a14="http://schemas.microsoft.com/office/drawing/2010/main" val="0"/>
              </a:ext>
            </a:extLst>
          </a:blip>
          <a:srcRect l="-2383" t="-4646" r="-239" b="760"/>
          <a:stretch/>
        </p:blipFill>
        <p:spPr>
          <a:xfrm>
            <a:off x="112542" y="2982352"/>
            <a:ext cx="5142210" cy="3424711"/>
          </a:xfrm>
          <a:prstGeom prst="rect">
            <a:avLst/>
          </a:prstGeom>
          <a:ln>
            <a:noFill/>
          </a:ln>
          <a:effectLst>
            <a:reflection stA="0" endPos="65000" dist="50800" dir="5400000" sy="-100000" algn="bl" rotWithShape="0"/>
            <a:softEdge rad="0"/>
          </a:effectLst>
        </p:spPr>
      </p:pic>
      <p:pic>
        <p:nvPicPr>
          <p:cNvPr id="10" name="Picture 9"/>
          <p:cNvPicPr/>
          <p:nvPr/>
        </p:nvPicPr>
        <p:blipFill rotWithShape="1">
          <a:blip r:embed="rId4">
            <a:extLst>
              <a:ext uri="{28A0092B-C50C-407E-A947-70E740481C1C}">
                <a14:useLocalDpi xmlns:a14="http://schemas.microsoft.com/office/drawing/2010/main" val="0"/>
              </a:ext>
            </a:extLst>
          </a:blip>
          <a:srcRect l="2475" t="21573" r="36123" b="63502"/>
          <a:stretch/>
        </p:blipFill>
        <p:spPr>
          <a:xfrm>
            <a:off x="1646876" y="4908050"/>
            <a:ext cx="6407714" cy="1024709"/>
          </a:xfrm>
          <a:prstGeom prst="rect">
            <a:avLst/>
          </a:prstGeom>
          <a:ln>
            <a:noFill/>
          </a:ln>
          <a:effectLst>
            <a:outerShdw blurRad="787400" dist="38100" dir="2700000" algn="tl" rotWithShape="0">
              <a:prstClr val="black">
                <a:alpha val="40000"/>
              </a:prstClr>
            </a:outerShdw>
          </a:effectLst>
        </p:spPr>
      </p:pic>
    </p:spTree>
    <p:extLst>
      <p:ext uri="{BB962C8B-B14F-4D97-AF65-F5344CB8AC3E}">
        <p14:creationId xmlns:p14="http://schemas.microsoft.com/office/powerpoint/2010/main" val="3369908491"/>
      </p:ext>
    </p:extLst>
  </p:cSld>
  <p:clrMapOvr>
    <a:masterClrMapping/>
  </p:clrMapOvr>
  <mc:AlternateContent xmlns:mc="http://schemas.openxmlformats.org/markup-compatibility/2006" xmlns:p14="http://schemas.microsoft.com/office/powerpoint/2010/main">
    <mc:Choice Requires="p14">
      <p:transition spd="slow" p14:dur="2000" advTm="20276"/>
    </mc:Choice>
    <mc:Fallback xmlns="">
      <p:transition spd="slow" advTm="202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C21B4C-A0AE-47A1-AEE4-C68F9E7CBB8E}"/>
              </a:ext>
            </a:extLst>
          </p:cNvPr>
          <p:cNvSpPr/>
          <p:nvPr/>
        </p:nvSpPr>
        <p:spPr>
          <a:xfrm>
            <a:off x="2" y="0"/>
            <a:ext cx="5547358" cy="6858000"/>
          </a:xfrm>
          <a:prstGeom prst="rect">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AD345864-2E47-4FB5-AE31-B29AB27C13FE}"/>
              </a:ext>
            </a:extLst>
          </p:cNvPr>
          <p:cNvSpPr txBox="1"/>
          <p:nvPr/>
        </p:nvSpPr>
        <p:spPr>
          <a:xfrm>
            <a:off x="5937503" y="1458692"/>
            <a:ext cx="6144249" cy="2431435"/>
          </a:xfrm>
          <a:prstGeom prst="rect">
            <a:avLst/>
          </a:prstGeom>
          <a:noFill/>
        </p:spPr>
        <p:txBody>
          <a:bodyPr wrap="square" rtlCol="0">
            <a:spAutoFit/>
          </a:bodyPr>
          <a:lstStyle/>
          <a:p>
            <a:pPr marL="457200" indent="-457200">
              <a:spcAft>
                <a:spcPts val="2400"/>
              </a:spcAft>
              <a:buFont typeface="+mj-lt"/>
              <a:buAutoNum type="arabicPeriod"/>
            </a:pPr>
            <a:r>
              <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YouTube’s Editor </a:t>
            </a:r>
            <a:r>
              <a:rPr lang="en-US" sz="28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trims video.</a:t>
            </a:r>
          </a:p>
          <a:p>
            <a:pPr marL="457200" indent="-457200">
              <a:spcAft>
                <a:spcPts val="2400"/>
              </a:spcAft>
              <a:buFont typeface="+mj-lt"/>
              <a:buAutoNum type="arabicPeriod"/>
            </a:pPr>
            <a:r>
              <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Easy and precise</a:t>
            </a:r>
            <a:r>
              <a:rPr lang="en-US" sz="28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a:t>
            </a:r>
            <a:endPar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endParaRPr>
          </a:p>
          <a:p>
            <a:pPr marL="457200" indent="-457200">
              <a:spcAft>
                <a:spcPts val="2400"/>
              </a:spcAft>
              <a:buFont typeface="+mj-lt"/>
              <a:buAutoNum type="arabicPeriod"/>
            </a:pPr>
            <a:r>
              <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Post-processing can be slow</a:t>
            </a:r>
            <a:r>
              <a:rPr lang="en-US" sz="28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 But it’s totally worth it overall.</a:t>
            </a:r>
          </a:p>
        </p:txBody>
      </p:sp>
      <p:sp>
        <p:nvSpPr>
          <p:cNvPr id="5" name="TextBox 4">
            <a:extLst>
              <a:ext uri="{FF2B5EF4-FFF2-40B4-BE49-F238E27FC236}">
                <a16:creationId xmlns:a16="http://schemas.microsoft.com/office/drawing/2014/main" id="{2A856A46-2777-43EA-9847-3A12183CD534}"/>
              </a:ext>
            </a:extLst>
          </p:cNvPr>
          <p:cNvSpPr txBox="1"/>
          <p:nvPr/>
        </p:nvSpPr>
        <p:spPr>
          <a:xfrm>
            <a:off x="217756" y="559169"/>
            <a:ext cx="5329604" cy="1585049"/>
          </a:xfrm>
          <a:prstGeom prst="rect">
            <a:avLst/>
          </a:prstGeom>
          <a:noFill/>
        </p:spPr>
        <p:txBody>
          <a:bodyPr wrap="square" rtlCol="0">
            <a:spAutoFit/>
          </a:bodyPr>
          <a:lstStyle/>
          <a:p>
            <a:pPr marL="304792">
              <a:spcAft>
                <a:spcPts val="600"/>
              </a:spcAft>
            </a:pPr>
            <a:r>
              <a:rPr lang="en-US" sz="2000" dirty="0">
                <a:solidFill>
                  <a:srgbClr val="585E60"/>
                </a:solidFill>
                <a:latin typeface="Montserrat SemiBold" panose="00000700000000000000" pitchFamily="2" charset="0"/>
                <a:ea typeface="Open Sans Light" panose="020B0306030504020204" pitchFamily="34" charset="0"/>
                <a:cs typeface="Open Sans Light" panose="020B0306030504020204" pitchFamily="34" charset="0"/>
              </a:rPr>
              <a:t>YouTube – Easy and Useful</a:t>
            </a:r>
          </a:p>
          <a:p>
            <a:pPr marL="304792"/>
            <a:r>
              <a:rPr lang="en-US" sz="3600" spc="27" dirty="0" smtClean="0">
                <a:solidFill>
                  <a:srgbClr val="730525"/>
                </a:solidFill>
                <a:latin typeface="Montserrat SemiBold" panose="00000700000000000000" pitchFamily="2" charset="0"/>
                <a:ea typeface="Open Sans ExtraBold" panose="020B0906030804020204" pitchFamily="34" charset="0"/>
                <a:cs typeface="Open Sans ExtraBold" panose="020B0906030804020204" pitchFamily="34" charset="0"/>
              </a:rPr>
              <a:t>Tip 2: Trim Video</a:t>
            </a:r>
            <a:r>
              <a:rPr lang="en-US" sz="3600" spc="27" dirty="0" smtClean="0">
                <a:solidFill>
                  <a:srgbClr val="730525"/>
                </a:solidFill>
                <a:latin typeface="Montserrat ExtraLight" panose="00000300000000000000" pitchFamily="2" charset="0"/>
                <a:ea typeface="Open Sans ExtraBold" panose="020B0906030804020204" pitchFamily="34" charset="0"/>
                <a:cs typeface="Open Sans ExtraBold" panose="020B0906030804020204" pitchFamily="34" charset="0"/>
              </a:rPr>
              <a:t>  use YouTube Editor</a:t>
            </a:r>
            <a:endParaRPr lang="en-US" sz="2000" dirty="0">
              <a:solidFill>
                <a:srgbClr val="DC0963"/>
              </a:solidFill>
              <a:latin typeface="Montserrat ExtraLight" panose="00000300000000000000" pitchFamily="2" charset="0"/>
              <a:ea typeface="Open Sans Light" panose="020B0306030504020204" pitchFamily="34" charset="0"/>
              <a:cs typeface="Open Sans Light" panose="020B0306030504020204" pitchFamily="34" charset="0"/>
            </a:endParaRPr>
          </a:p>
        </p:txBody>
      </p:sp>
      <p:pic>
        <p:nvPicPr>
          <p:cNvPr id="17" name="Picture 16"/>
          <p:cNvPicPr>
            <a:picLocks noChangeAspect="1"/>
          </p:cNvPicPr>
          <p:nvPr/>
        </p:nvPicPr>
        <p:blipFill>
          <a:blip r:embed="rId3"/>
          <a:stretch>
            <a:fillRect/>
          </a:stretch>
        </p:blipFill>
        <p:spPr>
          <a:xfrm>
            <a:off x="201152" y="2643514"/>
            <a:ext cx="5188130" cy="3167351"/>
          </a:xfrm>
          <a:prstGeom prst="rect">
            <a:avLst/>
          </a:prstGeom>
        </p:spPr>
      </p:pic>
    </p:spTree>
    <p:extLst>
      <p:ext uri="{BB962C8B-B14F-4D97-AF65-F5344CB8AC3E}">
        <p14:creationId xmlns:p14="http://schemas.microsoft.com/office/powerpoint/2010/main" val="8082805"/>
      </p:ext>
    </p:extLst>
  </p:cSld>
  <p:clrMapOvr>
    <a:masterClrMapping/>
  </p:clrMapOvr>
  <mc:AlternateContent xmlns:mc="http://schemas.openxmlformats.org/markup-compatibility/2006" xmlns:p14="http://schemas.microsoft.com/office/powerpoint/2010/main">
    <mc:Choice Requires="p14">
      <p:transition spd="slow" p14:dur="2000" advTm="20276"/>
    </mc:Choice>
    <mc:Fallback xmlns="">
      <p:transition spd="slow" advTm="202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C21B4C-A0AE-47A1-AEE4-C68F9E7CBB8E}"/>
              </a:ext>
            </a:extLst>
          </p:cNvPr>
          <p:cNvSpPr/>
          <p:nvPr/>
        </p:nvSpPr>
        <p:spPr>
          <a:xfrm>
            <a:off x="2" y="0"/>
            <a:ext cx="5547358" cy="6858000"/>
          </a:xfrm>
          <a:prstGeom prst="rect">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AD345864-2E47-4FB5-AE31-B29AB27C13FE}"/>
              </a:ext>
            </a:extLst>
          </p:cNvPr>
          <p:cNvSpPr txBox="1"/>
          <p:nvPr/>
        </p:nvSpPr>
        <p:spPr>
          <a:xfrm>
            <a:off x="5937503" y="1458692"/>
            <a:ext cx="6144249" cy="3293209"/>
          </a:xfrm>
          <a:prstGeom prst="rect">
            <a:avLst/>
          </a:prstGeom>
          <a:noFill/>
        </p:spPr>
        <p:txBody>
          <a:bodyPr wrap="square" rtlCol="0">
            <a:spAutoFit/>
          </a:bodyPr>
          <a:lstStyle/>
          <a:p>
            <a:pPr marL="457200" indent="-457200">
              <a:spcAft>
                <a:spcPts val="2400"/>
              </a:spcAft>
              <a:buFont typeface="+mj-lt"/>
              <a:buAutoNum type="arabicPeriod"/>
            </a:pPr>
            <a:r>
              <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Video descriptions </a:t>
            </a:r>
            <a:r>
              <a:rPr lang="en-US" sz="28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can include timestamps</a:t>
            </a:r>
          </a:p>
          <a:p>
            <a:pPr marL="457200" indent="-457200">
              <a:spcAft>
                <a:spcPts val="2400"/>
              </a:spcAft>
              <a:buFont typeface="+mj-lt"/>
              <a:buAutoNum type="arabicPeriod"/>
            </a:pPr>
            <a:r>
              <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Timestamps </a:t>
            </a:r>
            <a:r>
              <a:rPr lang="en-US" sz="28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create Chapters automatically, if start with 0:00.</a:t>
            </a:r>
            <a:endPar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endParaRPr>
          </a:p>
          <a:p>
            <a:pPr marL="457200" indent="-457200">
              <a:spcAft>
                <a:spcPts val="2400"/>
              </a:spcAft>
              <a:buFont typeface="+mj-lt"/>
              <a:buAutoNum type="arabicPeriod"/>
            </a:pPr>
            <a:r>
              <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Chapters</a:t>
            </a:r>
            <a:r>
              <a:rPr lang="en-US" sz="28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 enhance navigation and create automatic previews.</a:t>
            </a:r>
          </a:p>
        </p:txBody>
      </p:sp>
      <p:sp>
        <p:nvSpPr>
          <p:cNvPr id="5" name="TextBox 4">
            <a:extLst>
              <a:ext uri="{FF2B5EF4-FFF2-40B4-BE49-F238E27FC236}">
                <a16:creationId xmlns:a16="http://schemas.microsoft.com/office/drawing/2014/main" id="{2A856A46-2777-43EA-9847-3A12183CD534}"/>
              </a:ext>
            </a:extLst>
          </p:cNvPr>
          <p:cNvSpPr txBox="1"/>
          <p:nvPr/>
        </p:nvSpPr>
        <p:spPr>
          <a:xfrm>
            <a:off x="217756" y="559169"/>
            <a:ext cx="5036996" cy="2693045"/>
          </a:xfrm>
          <a:prstGeom prst="rect">
            <a:avLst/>
          </a:prstGeom>
          <a:noFill/>
        </p:spPr>
        <p:txBody>
          <a:bodyPr wrap="square" rtlCol="0">
            <a:spAutoFit/>
          </a:bodyPr>
          <a:lstStyle/>
          <a:p>
            <a:pPr marL="304792">
              <a:spcAft>
                <a:spcPts val="600"/>
              </a:spcAft>
            </a:pPr>
            <a:r>
              <a:rPr lang="en-US" sz="2000" dirty="0">
                <a:solidFill>
                  <a:srgbClr val="585E60"/>
                </a:solidFill>
                <a:latin typeface="Montserrat SemiBold" panose="00000700000000000000" pitchFamily="2" charset="0"/>
                <a:ea typeface="Open Sans Light" panose="020B0306030504020204" pitchFamily="34" charset="0"/>
                <a:cs typeface="Open Sans Light" panose="020B0306030504020204" pitchFamily="34" charset="0"/>
              </a:rPr>
              <a:t>YouTube – Easy and Useful</a:t>
            </a:r>
          </a:p>
          <a:p>
            <a:pPr marL="304792"/>
            <a:r>
              <a:rPr lang="en-US" sz="3600" spc="27" dirty="0" smtClean="0">
                <a:solidFill>
                  <a:srgbClr val="730525"/>
                </a:solidFill>
                <a:latin typeface="Montserrat SemiBold" panose="00000700000000000000" pitchFamily="2" charset="0"/>
                <a:ea typeface="Open Sans ExtraBold" panose="020B0906030804020204" pitchFamily="34" charset="0"/>
                <a:cs typeface="Open Sans ExtraBold" panose="020B0906030804020204" pitchFamily="34" charset="0"/>
              </a:rPr>
              <a:t>Tip 3: Chapters</a:t>
            </a:r>
            <a:r>
              <a:rPr lang="en-US" sz="3600" spc="27" dirty="0" smtClean="0">
                <a:solidFill>
                  <a:srgbClr val="730525"/>
                </a:solidFill>
                <a:latin typeface="Montserrat ExtraLight" panose="00000300000000000000" pitchFamily="2" charset="0"/>
                <a:ea typeface="Open Sans ExtraBold" panose="020B0906030804020204" pitchFamily="34" charset="0"/>
                <a:cs typeface="Open Sans ExtraBold" panose="020B0906030804020204" pitchFamily="34" charset="0"/>
              </a:rPr>
              <a:t> are a </a:t>
            </a:r>
            <a:r>
              <a:rPr lang="en-US" sz="3600" spc="27" dirty="0">
                <a:solidFill>
                  <a:srgbClr val="730525"/>
                </a:solidFill>
                <a:latin typeface="Montserrat ExtraLight" panose="00000300000000000000" pitchFamily="2" charset="0"/>
                <a:ea typeface="Open Sans ExtraBold" panose="020B0906030804020204" pitchFamily="34" charset="0"/>
                <a:cs typeface="Open Sans ExtraBold" panose="020B0906030804020204" pitchFamily="34" charset="0"/>
              </a:rPr>
              <a:t>great </a:t>
            </a:r>
            <a:r>
              <a:rPr lang="en-US" sz="3600" spc="27" dirty="0" smtClean="0">
                <a:solidFill>
                  <a:srgbClr val="730525"/>
                </a:solidFill>
                <a:latin typeface="Montserrat ExtraLight" panose="00000300000000000000" pitchFamily="2" charset="0"/>
                <a:ea typeface="Open Sans ExtraBold" panose="020B0906030804020204" pitchFamily="34" charset="0"/>
                <a:cs typeface="Open Sans ExtraBold" panose="020B0906030804020204" pitchFamily="34" charset="0"/>
              </a:rPr>
              <a:t>(amazing) feature for very little effort</a:t>
            </a:r>
            <a:endParaRPr lang="en-US" sz="2000" dirty="0">
              <a:solidFill>
                <a:srgbClr val="DC0963"/>
              </a:solidFill>
              <a:latin typeface="Montserrat ExtraLight" panose="00000300000000000000" pitchFamily="2" charset="0"/>
              <a:ea typeface="Open Sans Light" panose="020B0306030504020204" pitchFamily="34" charset="0"/>
              <a:cs typeface="Open Sans Light" panose="020B0306030504020204" pitchFamily="34" charset="0"/>
            </a:endParaRPr>
          </a:p>
        </p:txBody>
      </p:sp>
      <p:grpSp>
        <p:nvGrpSpPr>
          <p:cNvPr id="8" name="Group 7"/>
          <p:cNvGrpSpPr/>
          <p:nvPr/>
        </p:nvGrpSpPr>
        <p:grpSpPr>
          <a:xfrm>
            <a:off x="174546" y="446307"/>
            <a:ext cx="5210500" cy="5611813"/>
            <a:chOff x="174546" y="446307"/>
            <a:chExt cx="5210500" cy="5611813"/>
          </a:xfrm>
        </p:grpSpPr>
        <p:pic>
          <p:nvPicPr>
            <p:cNvPr id="10" name="Picture 9"/>
            <p:cNvPicPr>
              <a:picLocks noChangeAspect="1"/>
            </p:cNvPicPr>
            <p:nvPr/>
          </p:nvPicPr>
          <p:blipFill>
            <a:blip r:embed="rId3"/>
            <a:stretch>
              <a:fillRect/>
            </a:stretch>
          </p:blipFill>
          <p:spPr>
            <a:xfrm>
              <a:off x="174546" y="446307"/>
              <a:ext cx="5210500" cy="5611813"/>
            </a:xfrm>
            <a:prstGeom prst="rect">
              <a:avLst/>
            </a:prstGeom>
          </p:spPr>
        </p:pic>
        <p:sp>
          <p:nvSpPr>
            <p:cNvPr id="11" name="Rounded Rectangle 10"/>
            <p:cNvSpPr/>
            <p:nvPr/>
          </p:nvSpPr>
          <p:spPr>
            <a:xfrm>
              <a:off x="285704" y="4644571"/>
              <a:ext cx="2698127" cy="1342343"/>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3791840"/>
      </p:ext>
    </p:extLst>
  </p:cSld>
  <p:clrMapOvr>
    <a:masterClrMapping/>
  </p:clrMapOvr>
  <mc:AlternateContent xmlns:mc="http://schemas.openxmlformats.org/markup-compatibility/2006" xmlns:p14="http://schemas.microsoft.com/office/powerpoint/2010/main">
    <mc:Choice Requires="p14">
      <p:transition spd="slow" p14:dur="2000" advTm="20276"/>
    </mc:Choice>
    <mc:Fallback xmlns="">
      <p:transition spd="slow" advTm="202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C21B4C-A0AE-47A1-AEE4-C68F9E7CBB8E}"/>
              </a:ext>
            </a:extLst>
          </p:cNvPr>
          <p:cNvSpPr/>
          <p:nvPr/>
        </p:nvSpPr>
        <p:spPr>
          <a:xfrm>
            <a:off x="2" y="0"/>
            <a:ext cx="5547358" cy="6858000"/>
          </a:xfrm>
          <a:prstGeom prst="rect">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AD345864-2E47-4FB5-AE31-B29AB27C13FE}"/>
              </a:ext>
            </a:extLst>
          </p:cNvPr>
          <p:cNvSpPr txBox="1"/>
          <p:nvPr/>
        </p:nvSpPr>
        <p:spPr>
          <a:xfrm>
            <a:off x="5937503" y="1458692"/>
            <a:ext cx="6144249" cy="2000548"/>
          </a:xfrm>
          <a:prstGeom prst="rect">
            <a:avLst/>
          </a:prstGeom>
          <a:noFill/>
        </p:spPr>
        <p:txBody>
          <a:bodyPr wrap="square" rtlCol="0">
            <a:spAutoFit/>
          </a:bodyPr>
          <a:lstStyle/>
          <a:p>
            <a:pPr marL="457200" indent="-457200">
              <a:spcAft>
                <a:spcPts val="2400"/>
              </a:spcAft>
              <a:buFont typeface="+mj-lt"/>
              <a:buAutoNum type="arabicPeriod"/>
            </a:pPr>
            <a:r>
              <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Handout </a:t>
            </a:r>
            <a:r>
              <a:rPr lang="en-US" sz="28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includes more tips</a:t>
            </a:r>
          </a:p>
          <a:p>
            <a:pPr marL="457200" indent="-457200">
              <a:spcAft>
                <a:spcPts val="2400"/>
              </a:spcAft>
              <a:buFont typeface="+mj-lt"/>
              <a:buAutoNum type="arabicPeriod"/>
            </a:pPr>
            <a:r>
              <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Easy </a:t>
            </a:r>
            <a:r>
              <a:rPr lang="en-US" sz="28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to get started</a:t>
            </a:r>
            <a:endPar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endParaRPr>
          </a:p>
          <a:p>
            <a:pPr marL="457200" indent="-457200">
              <a:spcAft>
                <a:spcPts val="2400"/>
              </a:spcAft>
              <a:buFont typeface="+mj-lt"/>
              <a:buAutoNum type="arabicPeriod"/>
            </a:pPr>
            <a:r>
              <a:rPr lang="en-US" sz="2800" b="1"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Go for it</a:t>
            </a:r>
            <a:r>
              <a:rPr lang="en-US" sz="2800" spc="27" dirty="0" smtClean="0">
                <a:solidFill>
                  <a:srgbClr val="003F62"/>
                </a:solidFill>
                <a:latin typeface="Segoe UI" panose="020B0502040204020203" pitchFamily="34" charset="0"/>
                <a:ea typeface="Open Sans Light" panose="020B0306030504020204" pitchFamily="34" charset="0"/>
                <a:cs typeface="Segoe UI" panose="020B0502040204020203" pitchFamily="34" charset="0"/>
              </a:rPr>
              <a:t>. Change is good! </a:t>
            </a:r>
          </a:p>
        </p:txBody>
      </p:sp>
      <p:sp>
        <p:nvSpPr>
          <p:cNvPr id="5" name="TextBox 4">
            <a:extLst>
              <a:ext uri="{FF2B5EF4-FFF2-40B4-BE49-F238E27FC236}">
                <a16:creationId xmlns:a16="http://schemas.microsoft.com/office/drawing/2014/main" id="{2A856A46-2777-43EA-9847-3A12183CD534}"/>
              </a:ext>
            </a:extLst>
          </p:cNvPr>
          <p:cNvSpPr txBox="1"/>
          <p:nvPr/>
        </p:nvSpPr>
        <p:spPr>
          <a:xfrm>
            <a:off x="217756" y="559169"/>
            <a:ext cx="5036996" cy="1031051"/>
          </a:xfrm>
          <a:prstGeom prst="rect">
            <a:avLst/>
          </a:prstGeom>
          <a:noFill/>
        </p:spPr>
        <p:txBody>
          <a:bodyPr wrap="square" rtlCol="0">
            <a:spAutoFit/>
          </a:bodyPr>
          <a:lstStyle/>
          <a:p>
            <a:pPr marL="304792">
              <a:spcAft>
                <a:spcPts val="600"/>
              </a:spcAft>
            </a:pPr>
            <a:r>
              <a:rPr lang="en-US" sz="2000" dirty="0">
                <a:solidFill>
                  <a:srgbClr val="585E60"/>
                </a:solidFill>
                <a:latin typeface="Montserrat SemiBold" panose="00000700000000000000" pitchFamily="2" charset="0"/>
                <a:ea typeface="Open Sans Light" panose="020B0306030504020204" pitchFamily="34" charset="0"/>
                <a:cs typeface="Open Sans Light" panose="020B0306030504020204" pitchFamily="34" charset="0"/>
              </a:rPr>
              <a:t>YouTube – Easy and Useful</a:t>
            </a:r>
          </a:p>
          <a:p>
            <a:pPr marL="304792"/>
            <a:r>
              <a:rPr lang="en-US" sz="3600" spc="27" dirty="0" smtClean="0">
                <a:solidFill>
                  <a:srgbClr val="730525"/>
                </a:solidFill>
                <a:latin typeface="Montserrat SemiBold" panose="00000700000000000000" pitchFamily="2" charset="0"/>
                <a:ea typeface="Open Sans ExtraBold" panose="020B0906030804020204" pitchFamily="34" charset="0"/>
                <a:cs typeface="Open Sans ExtraBold" panose="020B0906030804020204" pitchFamily="34" charset="0"/>
              </a:rPr>
              <a:t>Wrapping up</a:t>
            </a:r>
            <a:r>
              <a:rPr lang="en-US" sz="3600" spc="27" dirty="0" smtClean="0">
                <a:solidFill>
                  <a:srgbClr val="730525"/>
                </a:solidFill>
                <a:latin typeface="Montserrat ExtraLight" panose="00000300000000000000" pitchFamily="2" charset="0"/>
                <a:ea typeface="Open Sans ExtraBold" panose="020B0906030804020204" pitchFamily="34" charset="0"/>
                <a:cs typeface="Open Sans ExtraBold" panose="020B0906030804020204" pitchFamily="34" charset="0"/>
              </a:rPr>
              <a:t>   </a:t>
            </a:r>
            <a:endParaRPr lang="en-US" sz="2000" dirty="0">
              <a:solidFill>
                <a:srgbClr val="DC0963"/>
              </a:solidFill>
              <a:latin typeface="Montserrat ExtraLight" panose="00000300000000000000" pitchFamily="2"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362159922"/>
      </p:ext>
    </p:extLst>
  </p:cSld>
  <p:clrMapOvr>
    <a:masterClrMapping/>
  </p:clrMapOvr>
  <mc:AlternateContent xmlns:mc="http://schemas.openxmlformats.org/markup-compatibility/2006" xmlns:p14="http://schemas.microsoft.com/office/powerpoint/2010/main">
    <mc:Choice Requires="p14">
      <p:transition spd="slow" p14:dur="2000" advTm="20276"/>
    </mc:Choice>
    <mc:Fallback xmlns="">
      <p:transition spd="slow" advTm="202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8835</TotalTime>
  <Words>885</Words>
  <Application>Microsoft Office PowerPoint</Application>
  <PresentationFormat>Widescreen</PresentationFormat>
  <Paragraphs>82</Paragraphs>
  <Slides>11</Slides>
  <Notes>11</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11</vt:i4>
      </vt:variant>
    </vt:vector>
  </HeadingPairs>
  <TitlesOfParts>
    <vt:vector size="27" baseType="lpstr">
      <vt:lpstr>Arial</vt:lpstr>
      <vt:lpstr>Calibri</vt:lpstr>
      <vt:lpstr>Calibri Light</vt:lpstr>
      <vt:lpstr>Montserrat</vt:lpstr>
      <vt:lpstr>Montserrat ExtraLight</vt:lpstr>
      <vt:lpstr>Montserrat SemiBold</vt:lpstr>
      <vt:lpstr>Open Sans</vt:lpstr>
      <vt:lpstr>Open Sans ExtraBold</vt:lpstr>
      <vt:lpstr>Open Sans Light</vt:lpstr>
      <vt:lpstr>Open Sans SemiBold</vt:lpstr>
      <vt:lpstr>Segoe UI</vt:lpstr>
      <vt:lpstr>Segoe UI Light</vt:lpstr>
      <vt:lpstr>Segoe UI Semibold</vt:lpstr>
      <vt:lpstr>Segoe UI Semilight</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Charissa</dc:creator>
  <cp:lastModifiedBy>Charissa Yang</cp:lastModifiedBy>
  <cp:revision>423</cp:revision>
  <cp:lastPrinted>2021-12-08T18:12:21Z</cp:lastPrinted>
  <dcterms:created xsi:type="dcterms:W3CDTF">2018-05-22T22:49:12Z</dcterms:created>
  <dcterms:modified xsi:type="dcterms:W3CDTF">2023-10-14T00:33:24Z</dcterms:modified>
</cp:coreProperties>
</file>