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61" r:id="rId2"/>
    <p:sldId id="362" r:id="rId3"/>
    <p:sldId id="3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060"/>
    <a:srgbClr val="003FBC"/>
    <a:srgbClr val="003F62"/>
    <a:srgbClr val="183D6F"/>
    <a:srgbClr val="578AA5"/>
    <a:srgbClr val="3D8840"/>
    <a:srgbClr val="14628B"/>
    <a:srgbClr val="760B27"/>
    <a:srgbClr val="FFEF8A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03" autoAdjust="0"/>
    <p:restoredTop sz="68671" autoAdjust="0"/>
  </p:normalViewPr>
  <p:slideViewPr>
    <p:cSldViewPr snapToGrid="0">
      <p:cViewPr varScale="1">
        <p:scale>
          <a:sx n="58" d="100"/>
          <a:sy n="58" d="100"/>
        </p:scale>
        <p:origin x="1296" y="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33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FACEE-2844-4938-A72A-9213FCF4D71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F1135-A79E-426B-BC3F-838AD5E47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87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solidFill>
                  <a:srgbClr val="002060"/>
                </a:solidFill>
                <a:latin typeface="Berlin Sans FB Demi" panose="020E0802020502020306" pitchFamily="34" charset="0"/>
              </a:rPr>
              <a:t>First, Thanks for coming tonight. And thanks for your interest in helping the Oregon Road Runners Club. </a:t>
            </a:r>
            <a:endParaRPr lang="en-US" sz="1400" dirty="0" smtClean="0">
              <a:solidFill>
                <a:srgbClr val="002060"/>
              </a:solidFill>
              <a:latin typeface="Berlin Sans FB Demi" panose="020E0802020502020306" pitchFamily="34" charset="0"/>
            </a:endParaRPr>
          </a:p>
          <a:p>
            <a:pPr rtl="0"/>
            <a:r>
              <a:rPr lang="en-US" sz="2800" baseline="0" dirty="0" smtClean="0">
                <a:solidFill>
                  <a:srgbClr val="002060"/>
                </a:solidFill>
                <a:latin typeface="Berlin Sans FB Demi" panose="020E0802020502020306" pitchFamily="34" charset="0"/>
              </a:rPr>
              <a:t>Tonight, I’m going to spend a few minutes going over the website needs for the club. After that we can take any questions. And discuss any concerns and next steps.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1135-A79E-426B-BC3F-838AD5E47E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47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Now</a:t>
            </a:r>
            <a:r>
              <a:rPr lang="en-US" sz="240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we’re being smarter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Onboarding a more robust group of volunteers!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Social media volunteer(s)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Website volunteer(s)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 our goal</a:t>
            </a:r>
            <a:r>
              <a:rPr lang="en-US" sz="2400" baseline="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is to def</a:t>
            </a:r>
            <a:r>
              <a:rPr lang="en-US" sz="240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ine roles more reasonably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also support</a:t>
            </a:r>
            <a:r>
              <a:rPr lang="en-US" sz="2400" baseline="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our volunteers better - </a:t>
            </a:r>
            <a:r>
              <a:rPr lang="en-US" sz="2400" dirty="0" smtClean="0">
                <a:solidFill>
                  <a:srgbClr val="003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Better communication &amp; support</a:t>
            </a:r>
          </a:p>
          <a:p>
            <a:endParaRPr lang="en-US" sz="2400" dirty="0">
              <a:solidFill>
                <a:srgbClr val="003FB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1135-A79E-426B-BC3F-838AD5E47E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41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>
              <a:solidFill>
                <a:srgbClr val="003FB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1135-A79E-426B-BC3F-838AD5E47E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92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3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71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11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1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23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02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122" y="6492875"/>
            <a:ext cx="2743200" cy="365125"/>
          </a:xfrm>
        </p:spPr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5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5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39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E93C8-B7BC-47E2-A3ED-8BE04EFB4CE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1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1" y="6485691"/>
            <a:ext cx="12192000" cy="584775"/>
          </a:xfrm>
          <a:prstGeom prst="rect">
            <a:avLst/>
          </a:prstGeom>
          <a:solidFill>
            <a:srgbClr val="183D6F"/>
          </a:solidFill>
        </p:spPr>
        <p:txBody>
          <a:bodyPr wrap="square" rtlCol="0">
            <a:spAutoFit/>
          </a:bodyPr>
          <a:lstStyle/>
          <a:p>
            <a:pPr marL="457200"/>
            <a:endParaRPr lang="en-US" sz="3200" dirty="0" smtClean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  <a:solidFill>
            <a:srgbClr val="3D8840"/>
          </a:solidFill>
        </p:spPr>
        <p:txBody>
          <a:bodyPr wrap="square" rtlCol="0">
            <a:spAutoFit/>
          </a:bodyPr>
          <a:lstStyle/>
          <a:p>
            <a:pPr marL="457200"/>
            <a:endParaRPr lang="en-US" sz="32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146496"/>
            <a:ext cx="1393100" cy="6923970"/>
          </a:xfrm>
          <a:prstGeom prst="rect">
            <a:avLst/>
          </a:prstGeom>
          <a:solidFill>
            <a:srgbClr val="183D6F"/>
          </a:solidFill>
        </p:spPr>
        <p:txBody>
          <a:bodyPr wrap="square" rtlCol="0">
            <a:spAutoFit/>
          </a:bodyPr>
          <a:lstStyle/>
          <a:p>
            <a:pPr marL="457200"/>
            <a:endParaRPr lang="en-US" sz="3200" dirty="0" smtClean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6448" y="811410"/>
            <a:ext cx="55616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F6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Title of Presentation</a:t>
            </a:r>
            <a:endParaRPr lang="en-US" sz="2800" dirty="0" smtClean="0">
              <a:solidFill>
                <a:srgbClr val="003F6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28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</a:t>
            </a:r>
            <a:endParaRPr lang="en-US" sz="28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800" dirty="0" smtClean="0">
              <a:solidFill>
                <a:srgbClr val="578AA5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5467" y="6503294"/>
            <a:ext cx="4374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cap="all" dirty="0" smtClean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cs typeface="Segoe UI Semibold" panose="020B0702040204020203" pitchFamily="34" charset="0"/>
              </a:rPr>
              <a:t> Sep </a:t>
            </a:r>
            <a:r>
              <a:rPr lang="en-US" sz="1600" cap="all" dirty="0" smtClean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cs typeface="Segoe UI Semibold" panose="020B0702040204020203" pitchFamily="34" charset="0"/>
              </a:rPr>
              <a:t>2023</a:t>
            </a:r>
            <a:endParaRPr lang="en-US" sz="1600" cap="all" dirty="0">
              <a:solidFill>
                <a:schemeClr val="bg1">
                  <a:lumMod val="75000"/>
                </a:schemeClr>
              </a:solidFill>
              <a:latin typeface="Arial Black" panose="020B0A040201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54773" y="6495847"/>
            <a:ext cx="7454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all" dirty="0" err="1" smtClean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cs typeface="Segoe UI Semibold" panose="020B0702040204020203" pitchFamily="34" charset="0"/>
              </a:rPr>
              <a:t>Yammertime</a:t>
            </a:r>
            <a:r>
              <a:rPr lang="en-US" sz="1600" cap="all" dirty="0" smtClean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cs typeface="Segoe UI Semibold" panose="020B0702040204020203" pitchFamily="34" charset="0"/>
              </a:rPr>
              <a:t> Toastmasters Club</a:t>
            </a:r>
            <a:endParaRPr lang="en-US" sz="1600" cap="all" dirty="0">
              <a:solidFill>
                <a:schemeClr val="bg1">
                  <a:lumMod val="75000"/>
                </a:schemeClr>
              </a:solidFill>
              <a:latin typeface="Arial Black" panose="020B0A04020102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02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1" y="6485691"/>
            <a:ext cx="12192000" cy="584775"/>
          </a:xfrm>
          <a:prstGeom prst="rect">
            <a:avLst/>
          </a:prstGeom>
          <a:solidFill>
            <a:srgbClr val="183D6F"/>
          </a:solidFill>
        </p:spPr>
        <p:txBody>
          <a:bodyPr wrap="square" rtlCol="0">
            <a:spAutoFit/>
          </a:bodyPr>
          <a:lstStyle/>
          <a:p>
            <a:pPr marL="457200"/>
            <a:endParaRPr lang="en-US" sz="3200" dirty="0" smtClean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  <a:solidFill>
            <a:srgbClr val="3D8840"/>
          </a:solidFill>
        </p:spPr>
        <p:txBody>
          <a:bodyPr wrap="square" rtlCol="0">
            <a:spAutoFit/>
          </a:bodyPr>
          <a:lstStyle/>
          <a:p>
            <a:pPr marL="457200"/>
            <a:endParaRPr lang="en-US" sz="32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146496"/>
            <a:ext cx="1393100" cy="6923970"/>
          </a:xfrm>
          <a:prstGeom prst="rect">
            <a:avLst/>
          </a:prstGeom>
          <a:solidFill>
            <a:srgbClr val="183D6F"/>
          </a:solidFill>
        </p:spPr>
        <p:txBody>
          <a:bodyPr wrap="square" rtlCol="0">
            <a:spAutoFit/>
          </a:bodyPr>
          <a:lstStyle/>
          <a:p>
            <a:pPr marL="457200"/>
            <a:endParaRPr lang="en-US" sz="3200" dirty="0" smtClean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6448" y="811411"/>
            <a:ext cx="99079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Title</a:t>
            </a:r>
            <a:r>
              <a:rPr lang="en-US" sz="2800" dirty="0" smtClean="0">
                <a:solidFill>
                  <a:srgbClr val="00206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</a:t>
            </a:r>
            <a:endParaRPr lang="en-US" sz="2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Bullet</a:t>
            </a:r>
            <a:endParaRPr lang="en-US" sz="2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Another </a:t>
            </a:r>
            <a:endParaRPr lang="en-US" sz="2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Yet another </a:t>
            </a:r>
            <a:endParaRPr lang="en-US" sz="28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4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00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1" y="6485691"/>
            <a:ext cx="12192000" cy="584775"/>
          </a:xfrm>
          <a:prstGeom prst="rect">
            <a:avLst/>
          </a:prstGeom>
          <a:solidFill>
            <a:srgbClr val="183D6F"/>
          </a:solidFill>
        </p:spPr>
        <p:txBody>
          <a:bodyPr wrap="square" rtlCol="0">
            <a:spAutoFit/>
          </a:bodyPr>
          <a:lstStyle/>
          <a:p>
            <a:pPr marL="457200"/>
            <a:endParaRPr lang="en-US" sz="3200" dirty="0" smtClean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  <a:solidFill>
            <a:srgbClr val="3D8840"/>
          </a:solidFill>
        </p:spPr>
        <p:txBody>
          <a:bodyPr wrap="square" rtlCol="0">
            <a:spAutoFit/>
          </a:bodyPr>
          <a:lstStyle/>
          <a:p>
            <a:pPr marL="457200"/>
            <a:endParaRPr lang="en-US" sz="32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146496"/>
            <a:ext cx="1393100" cy="6923970"/>
          </a:xfrm>
          <a:prstGeom prst="rect">
            <a:avLst/>
          </a:prstGeom>
          <a:solidFill>
            <a:srgbClr val="183D6F"/>
          </a:solidFill>
        </p:spPr>
        <p:txBody>
          <a:bodyPr wrap="square" rtlCol="0">
            <a:spAutoFit/>
          </a:bodyPr>
          <a:lstStyle/>
          <a:p>
            <a:pPr marL="457200"/>
            <a:endParaRPr lang="en-US" sz="3200" dirty="0" smtClean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6448" y="811411"/>
            <a:ext cx="99079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Summary</a:t>
            </a:r>
            <a:endParaRPr lang="en-US" sz="24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Point 1</a:t>
            </a:r>
            <a:endParaRPr lang="en-US" sz="24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Final point</a:t>
            </a:r>
            <a:endParaRPr lang="en-US" sz="2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74320" indent="-27432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74320" indent="-27432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Thank you! Questions?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55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8821</TotalTime>
  <Words>123</Words>
  <Application>Microsoft Office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 Black</vt:lpstr>
      <vt:lpstr>Berlin Sans FB Demi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>OHSU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Charissa Yang</dc:creator>
  <cp:lastModifiedBy>Charissa Yang</cp:lastModifiedBy>
  <cp:revision>333</cp:revision>
  <dcterms:created xsi:type="dcterms:W3CDTF">2018-12-12T00:56:00Z</dcterms:created>
  <dcterms:modified xsi:type="dcterms:W3CDTF">2023-10-14T00:31:06Z</dcterms:modified>
</cp:coreProperties>
</file>