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4" r:id="rId3"/>
    <p:sldId id="263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62"/>
    <a:srgbClr val="FFE88D"/>
    <a:srgbClr val="7D1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6" autoAdjust="0"/>
    <p:restoredTop sz="67806" autoAdjust="0"/>
  </p:normalViewPr>
  <p:slideViewPr>
    <p:cSldViewPr snapToGrid="0">
      <p:cViewPr varScale="1">
        <p:scale>
          <a:sx n="67" d="100"/>
          <a:sy n="67" d="100"/>
        </p:scale>
        <p:origin x="84" y="2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BCDB4-5CEC-4AEF-A757-D804649316A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7958A-46F8-4296-B23F-ECC15FC5F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32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Note</a:t>
            </a:r>
            <a:r>
              <a:rPr lang="en-US" baseline="0" dirty="0" smtClean="0"/>
              <a:t>: Download (and then install) the Montserrat font from Google for free.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VIEW: https://fonts.google.com/specimen/Montserrat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DOWNLOAD:</a:t>
            </a:r>
            <a:r>
              <a:rPr lang="en-US" baseline="0" dirty="0" smtClean="0"/>
              <a:t> go to above link and find Download link there at top right.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Montserrat</a:t>
            </a:r>
            <a:r>
              <a:rPr lang="en-US" baseline="0" dirty="0" smtClean="0"/>
              <a:t> is the Toastmasters International font that is used for headings within their official Branding guidelines.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958A-46F8-4296-B23F-ECC15FC5FB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Note</a:t>
            </a:r>
            <a:r>
              <a:rPr lang="en-US" baseline="0" dirty="0" smtClean="0"/>
              <a:t>: Download (and then install) the Montserrat font from Google for free.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VIEW: https://fonts.google.com/specimen/Montserrat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DOWNLOAD:</a:t>
            </a:r>
            <a:r>
              <a:rPr lang="en-US" baseline="0" dirty="0" smtClean="0"/>
              <a:t> go to above link and find Download link there at top right.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Montserrat</a:t>
            </a:r>
            <a:r>
              <a:rPr lang="en-US" baseline="0" dirty="0" smtClean="0"/>
              <a:t> is the Toastmasters International font that is used for headings within their official Branding guidelines.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958A-46F8-4296-B23F-ECC15FC5FB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71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r>
              <a:rPr lang="en-US" baseline="0" dirty="0" smtClean="0"/>
              <a:t>: This format doesn’t used the old “ray” pattern/background.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958A-46F8-4296-B23F-ECC15FC5FB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05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r>
              <a:rPr lang="en-US" baseline="0" dirty="0" smtClean="0"/>
              <a:t>: TECHNICALLY WE AREN’T SUPPOSED TO USE THE RAYS ANYMORE.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958A-46F8-4296-B23F-ECC15FC5FB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22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5F659-B254-4C32-BB89-F885FDF03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4B0AFD-5A67-4C66-B415-4117E23B8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81D54-9107-4006-8420-5DA62495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DD4-3197-45FA-995C-2E46A844149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52F23-C2E9-41D8-9AD4-D0AA7ABEE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FABCF-3A01-4D63-B62B-66991824E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ABDB-8E62-476F-853F-F191E2AF9C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B0AA7D-0ED1-4330-AA8B-DB1D4E243B6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0000">
                <a:srgbClr val="C78F65"/>
              </a:gs>
              <a:gs pos="0">
                <a:srgbClr val="FFE88D"/>
              </a:gs>
              <a:gs pos="100000">
                <a:srgbClr val="7D1C31"/>
              </a:gs>
            </a:gsLst>
            <a:lin ang="15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14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83E87-C5A3-48B4-94FA-3FE770087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D34E4-49A5-4051-B075-F398992E4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8FBA8B-5AF9-4B9C-82EA-DB4663AA2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524FC-DA50-4BA6-9116-11D8E616C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DD4-3197-45FA-995C-2E46A844149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027AC8-3519-4388-8384-F0C35E0E1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31C56B-8623-4804-AB56-9E406C632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ABDB-8E62-476F-853F-F191E2AF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8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975A0-2EF6-4B1C-9A62-A9FDDED1E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6E6AB7-365C-4E1E-94DA-AEEC42D881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9FDA4-4E52-4653-89A5-30C710509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FB7CC-6126-4D60-9163-BFBC32B96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DD4-3197-45FA-995C-2E46A844149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FF381-26ED-4A6A-8E03-A59C1C31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6F3324-126E-46D8-B88A-0F4C93C3C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ABDB-8E62-476F-853F-F191E2AF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42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74C9E-737C-4E0E-B352-2D162C4A9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1D416-FDBC-44B6-943B-7C1499AF3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9BC46-DC29-46A1-920A-3FB40CC21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DD4-3197-45FA-995C-2E46A844149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DEFFD-DDAD-4F7B-843A-1CE82254C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5B96E-FFC2-4E7C-9F69-71966124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ABDB-8E62-476F-853F-F191E2AF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C9CEC7-B500-4E4D-847B-3C62A8CD3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7BCEA0-2238-448E-9C1F-FEABD8511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87B0F-1B7A-44A8-A64D-E45AA7248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DD4-3197-45FA-995C-2E46A844149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8E5BF-296E-43EA-8A8A-869550879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4300D-5ABF-4C0F-8B8E-E1F71D067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ABDB-8E62-476F-853F-F191E2AF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86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5F659-B254-4C32-BB89-F885FDF03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4B0AFD-5A67-4C66-B415-4117E23B8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81D54-9107-4006-8420-5DA62495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DD4-3197-45FA-995C-2E46A844149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52F23-C2E9-41D8-9AD4-D0AA7ABEE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FABCF-3A01-4D63-B62B-66991824E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ABDB-8E62-476F-853F-F191E2AF9C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B0AA7D-0ED1-4330-AA8B-DB1D4E243B6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0000">
                <a:srgbClr val="C78F65"/>
              </a:gs>
              <a:gs pos="0">
                <a:srgbClr val="FFE88D"/>
              </a:gs>
              <a:gs pos="100000">
                <a:srgbClr val="7D1C31"/>
              </a:gs>
            </a:gsLst>
            <a:lin ang="15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2EAA60-EA29-4EDB-A9B7-54B5CAA46269}"/>
              </a:ext>
            </a:extLst>
          </p:cNvPr>
          <p:cNvSpPr/>
          <p:nvPr userDrawn="1"/>
        </p:nvSpPr>
        <p:spPr>
          <a:xfrm>
            <a:off x="-114300" y="-114300"/>
            <a:ext cx="12703629" cy="7184571"/>
          </a:xfrm>
          <a:prstGeom prst="rect">
            <a:avLst/>
          </a:prstGeom>
          <a:solidFill>
            <a:schemeClr val="bg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3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5F659-B254-4C32-BB89-F885FDF03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4B0AFD-5A67-4C66-B415-4117E23B8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81D54-9107-4006-8420-5DA62495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DD4-3197-45FA-995C-2E46A844149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52F23-C2E9-41D8-9AD4-D0AA7ABEE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FABCF-3A01-4D63-B62B-66991824E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ABDB-8E62-476F-853F-F191E2AF9C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B0AA7D-0ED1-4330-AA8B-DB1D4E243B6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0000">
                <a:srgbClr val="C78F65"/>
              </a:gs>
              <a:gs pos="0">
                <a:srgbClr val="FFE88D"/>
              </a:gs>
              <a:gs pos="100000">
                <a:srgbClr val="7D1C31"/>
              </a:gs>
            </a:gsLst>
            <a:lin ang="15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FE9901A-1130-4DB7-A3ED-0B7781C1D5BF}"/>
              </a:ext>
            </a:extLst>
          </p:cNvPr>
          <p:cNvGrpSpPr/>
          <p:nvPr userDrawn="1"/>
        </p:nvGrpSpPr>
        <p:grpSpPr>
          <a:xfrm>
            <a:off x="663540" y="-2327637"/>
            <a:ext cx="11044790" cy="11052918"/>
            <a:chOff x="0" y="0"/>
            <a:chExt cx="7766050" cy="7771765"/>
          </a:xfrm>
          <a:noFill/>
          <a:effectLst/>
        </p:grpSpPr>
        <p:pic>
          <p:nvPicPr>
            <p:cNvPr id="10" name="object 2">
              <a:extLst>
                <a:ext uri="{FF2B5EF4-FFF2-40B4-BE49-F238E27FC236}">
                  <a16:creationId xmlns:a16="http://schemas.microsoft.com/office/drawing/2014/main" id="{EF89CE46-27A6-4F90-9404-F37B28DBBCF2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74208" y="4195538"/>
              <a:ext cx="1389888" cy="2741709"/>
            </a:xfrm>
            <a:prstGeom prst="rect">
              <a:avLst/>
            </a:prstGeom>
            <a:grpFill/>
          </p:spPr>
        </p:pic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9801AB9B-AF2D-4BAC-82A2-A8C2B3C2BD11}"/>
                </a:ext>
              </a:extLst>
            </p:cNvPr>
            <p:cNvGrpSpPr/>
            <p:nvPr/>
          </p:nvGrpSpPr>
          <p:grpSpPr>
            <a:xfrm>
              <a:off x="0" y="0"/>
              <a:ext cx="7766050" cy="7771765"/>
              <a:chOff x="0" y="0"/>
              <a:chExt cx="7766050" cy="7771765"/>
            </a:xfrm>
            <a:grpFill/>
          </p:grpSpPr>
          <p:pic>
            <p:nvPicPr>
              <p:cNvPr id="12" name="object 4">
                <a:extLst>
                  <a:ext uri="{FF2B5EF4-FFF2-40B4-BE49-F238E27FC236}">
                    <a16:creationId xmlns:a16="http://schemas.microsoft.com/office/drawing/2014/main" id="{44F79D0D-9F1E-4E45-B884-630ED1148828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5474208" y="3283000"/>
                <a:ext cx="1389888" cy="601725"/>
              </a:xfrm>
              <a:prstGeom prst="rect">
                <a:avLst/>
              </a:prstGeom>
              <a:grpFill/>
            </p:spPr>
          </p:pic>
          <p:pic>
            <p:nvPicPr>
              <p:cNvPr id="13" name="object 5">
                <a:extLst>
                  <a:ext uri="{FF2B5EF4-FFF2-40B4-BE49-F238E27FC236}">
                    <a16:creationId xmlns:a16="http://schemas.microsoft.com/office/drawing/2014/main" id="{2C4FF5B5-D767-4098-A407-C8FECEB49D5B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845807" y="3117850"/>
                <a:ext cx="920242" cy="768350"/>
              </a:xfrm>
              <a:prstGeom prst="rect">
                <a:avLst/>
              </a:prstGeom>
              <a:grpFill/>
            </p:spPr>
          </p:pic>
          <p:pic>
            <p:nvPicPr>
              <p:cNvPr id="14" name="object 6">
                <a:extLst>
                  <a:ext uri="{FF2B5EF4-FFF2-40B4-BE49-F238E27FC236}">
                    <a16:creationId xmlns:a16="http://schemas.microsoft.com/office/drawing/2014/main" id="{46810CAA-E20B-4B1E-B1E9-6C49A2493C5A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0" y="3557320"/>
                <a:ext cx="5492496" cy="1264615"/>
              </a:xfrm>
              <a:prstGeom prst="rect">
                <a:avLst/>
              </a:prstGeom>
              <a:grpFill/>
            </p:spPr>
          </p:pic>
          <p:pic>
            <p:nvPicPr>
              <p:cNvPr id="15" name="object 7">
                <a:extLst>
                  <a:ext uri="{FF2B5EF4-FFF2-40B4-BE49-F238E27FC236}">
                    <a16:creationId xmlns:a16="http://schemas.microsoft.com/office/drawing/2014/main" id="{A59D42D3-B9CF-4B18-BDF8-9DCBC432EFD2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6845807" y="4467119"/>
                <a:ext cx="850392" cy="898630"/>
              </a:xfrm>
              <a:prstGeom prst="rect">
                <a:avLst/>
              </a:prstGeom>
              <a:grpFill/>
            </p:spPr>
          </p:pic>
          <p:pic>
            <p:nvPicPr>
              <p:cNvPr id="16" name="object 8">
                <a:extLst>
                  <a:ext uri="{FF2B5EF4-FFF2-40B4-BE49-F238E27FC236}">
                    <a16:creationId xmlns:a16="http://schemas.microsoft.com/office/drawing/2014/main" id="{7CC7F6A9-9BB2-4ACC-BD69-01CCC9B94931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3879850" y="4803647"/>
                <a:ext cx="1612646" cy="1286256"/>
              </a:xfrm>
              <a:prstGeom prst="rect">
                <a:avLst/>
              </a:prstGeom>
              <a:grpFill/>
            </p:spPr>
          </p:pic>
          <p:pic>
            <p:nvPicPr>
              <p:cNvPr id="17" name="object 9">
                <a:extLst>
                  <a:ext uri="{FF2B5EF4-FFF2-40B4-BE49-F238E27FC236}">
                    <a16:creationId xmlns:a16="http://schemas.microsoft.com/office/drawing/2014/main" id="{6003DD7F-F01D-4A13-9163-7741B5E05549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445008" y="4803647"/>
                <a:ext cx="3256538" cy="1286256"/>
              </a:xfrm>
              <a:prstGeom prst="rect">
                <a:avLst/>
              </a:prstGeom>
              <a:grpFill/>
            </p:spPr>
          </p:pic>
          <p:pic>
            <p:nvPicPr>
              <p:cNvPr id="18" name="object 10">
                <a:extLst>
                  <a:ext uri="{FF2B5EF4-FFF2-40B4-BE49-F238E27FC236}">
                    <a16:creationId xmlns:a16="http://schemas.microsoft.com/office/drawing/2014/main" id="{5A3FB553-5D3F-4BB0-B7E7-F099D8DA4348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292100" y="5300894"/>
                <a:ext cx="171195" cy="375876"/>
              </a:xfrm>
              <a:prstGeom prst="rect">
                <a:avLst/>
              </a:prstGeom>
              <a:grpFill/>
            </p:spPr>
          </p:pic>
          <p:pic>
            <p:nvPicPr>
              <p:cNvPr id="19" name="object 11">
                <a:extLst>
                  <a:ext uri="{FF2B5EF4-FFF2-40B4-BE49-F238E27FC236}">
                    <a16:creationId xmlns:a16="http://schemas.microsoft.com/office/drawing/2014/main" id="{06A10EE7-B670-42D8-94A9-AEC9B3F92F9A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6845807" y="5855213"/>
                <a:ext cx="266192" cy="498082"/>
              </a:xfrm>
              <a:prstGeom prst="rect">
                <a:avLst/>
              </a:prstGeom>
              <a:grpFill/>
            </p:spPr>
          </p:pic>
          <p:pic>
            <p:nvPicPr>
              <p:cNvPr id="20" name="object 12">
                <a:extLst>
                  <a:ext uri="{FF2B5EF4-FFF2-40B4-BE49-F238E27FC236}">
                    <a16:creationId xmlns:a16="http://schemas.microsoft.com/office/drawing/2014/main" id="{CC3489A4-0B91-44DF-B5A3-C8AA49FC8208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3879850" y="6071615"/>
                <a:ext cx="610462" cy="865632"/>
              </a:xfrm>
              <a:prstGeom prst="rect">
                <a:avLst/>
              </a:prstGeom>
              <a:grpFill/>
            </p:spPr>
          </p:pic>
          <p:pic>
            <p:nvPicPr>
              <p:cNvPr id="21" name="object 13">
                <a:extLst>
                  <a:ext uri="{FF2B5EF4-FFF2-40B4-BE49-F238E27FC236}">
                    <a16:creationId xmlns:a16="http://schemas.microsoft.com/office/drawing/2014/main" id="{89F158AF-9E6C-4019-B7DA-38D82EED60B0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2619011" y="6071615"/>
                <a:ext cx="837802" cy="865632"/>
              </a:xfrm>
              <a:prstGeom prst="rect">
                <a:avLst/>
              </a:prstGeom>
              <a:grpFill/>
            </p:spPr>
          </p:pic>
          <p:pic>
            <p:nvPicPr>
              <p:cNvPr id="22" name="object 14">
                <a:extLst>
                  <a:ext uri="{FF2B5EF4-FFF2-40B4-BE49-F238E27FC236}">
                    <a16:creationId xmlns:a16="http://schemas.microsoft.com/office/drawing/2014/main" id="{0057BE3C-5A2C-44A0-B438-A8C3AF38D819}"/>
                  </a:ext>
                </a:extLst>
              </p:cNvPr>
              <p:cNvPicPr/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4793731" y="6071615"/>
                <a:ext cx="698764" cy="865632"/>
              </a:xfrm>
              <a:prstGeom prst="rect">
                <a:avLst/>
              </a:prstGeom>
              <a:grpFill/>
            </p:spPr>
          </p:pic>
          <p:pic>
            <p:nvPicPr>
              <p:cNvPr id="23" name="object 15">
                <a:extLst>
                  <a:ext uri="{FF2B5EF4-FFF2-40B4-BE49-F238E27FC236}">
                    <a16:creationId xmlns:a16="http://schemas.microsoft.com/office/drawing/2014/main" id="{5383F421-BD74-4796-842B-6E04F26B6E0B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1136650" y="6071615"/>
                <a:ext cx="1287764" cy="865632"/>
              </a:xfrm>
              <a:prstGeom prst="rect">
                <a:avLst/>
              </a:prstGeom>
              <a:grpFill/>
            </p:spPr>
          </p:pic>
          <p:pic>
            <p:nvPicPr>
              <p:cNvPr id="24" name="object 16">
                <a:extLst>
                  <a:ext uri="{FF2B5EF4-FFF2-40B4-BE49-F238E27FC236}">
                    <a16:creationId xmlns:a16="http://schemas.microsoft.com/office/drawing/2014/main" id="{0283C9F0-9B42-4C52-AD07-837CFF31174A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3879850" y="6918959"/>
                <a:ext cx="694446" cy="438912"/>
              </a:xfrm>
              <a:prstGeom prst="rect">
                <a:avLst/>
              </a:prstGeom>
              <a:grpFill/>
            </p:spPr>
          </p:pic>
          <p:pic>
            <p:nvPicPr>
              <p:cNvPr id="25" name="object 17">
                <a:extLst>
                  <a:ext uri="{FF2B5EF4-FFF2-40B4-BE49-F238E27FC236}">
                    <a16:creationId xmlns:a16="http://schemas.microsoft.com/office/drawing/2014/main" id="{4436BC84-429D-4692-A250-D731828E8AE6}"/>
                  </a:ext>
                </a:extLst>
              </p:cNvPr>
              <p:cNvPicPr/>
              <p:nvPr/>
            </p:nvPicPr>
            <p:blipFill>
              <a:blip r:embed="rId16" cstate="print"/>
              <a:stretch>
                <a:fillRect/>
              </a:stretch>
            </p:blipFill>
            <p:spPr>
              <a:xfrm>
                <a:off x="2445550" y="6918959"/>
                <a:ext cx="847715" cy="438912"/>
              </a:xfrm>
              <a:prstGeom prst="rect">
                <a:avLst/>
              </a:prstGeom>
              <a:grpFill/>
            </p:spPr>
          </p:pic>
          <p:pic>
            <p:nvPicPr>
              <p:cNvPr id="26" name="object 18">
                <a:extLst>
                  <a:ext uri="{FF2B5EF4-FFF2-40B4-BE49-F238E27FC236}">
                    <a16:creationId xmlns:a16="http://schemas.microsoft.com/office/drawing/2014/main" id="{7FCEC7DE-A211-4EBB-BC65-1856DEECA704}"/>
                  </a:ext>
                </a:extLst>
              </p:cNvPr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5147040" y="6918959"/>
                <a:ext cx="910859" cy="438912"/>
              </a:xfrm>
              <a:prstGeom prst="rect">
                <a:avLst/>
              </a:prstGeom>
              <a:grpFill/>
            </p:spPr>
          </p:pic>
          <p:pic>
            <p:nvPicPr>
              <p:cNvPr id="27" name="object 19">
                <a:extLst>
                  <a:ext uri="{FF2B5EF4-FFF2-40B4-BE49-F238E27FC236}">
                    <a16:creationId xmlns:a16="http://schemas.microsoft.com/office/drawing/2014/main" id="{F5D69C77-96C1-4A0F-A89B-67161386FD14}"/>
                  </a:ext>
                </a:extLst>
              </p:cNvPr>
              <p:cNvPicPr/>
              <p:nvPr/>
            </p:nvPicPr>
            <p:blipFill>
              <a:blip r:embed="rId18" cstate="print"/>
              <a:stretch>
                <a:fillRect/>
              </a:stretch>
            </p:blipFill>
            <p:spPr>
              <a:xfrm>
                <a:off x="1491606" y="6918959"/>
                <a:ext cx="370131" cy="193040"/>
              </a:xfrm>
              <a:prstGeom prst="rect">
                <a:avLst/>
              </a:prstGeom>
              <a:grpFill/>
            </p:spPr>
          </p:pic>
          <p:pic>
            <p:nvPicPr>
              <p:cNvPr id="28" name="object 20">
                <a:extLst>
                  <a:ext uri="{FF2B5EF4-FFF2-40B4-BE49-F238E27FC236}">
                    <a16:creationId xmlns:a16="http://schemas.microsoft.com/office/drawing/2014/main" id="{21FCD375-DD1E-4D7A-91ED-6359232A2D8C}"/>
                  </a:ext>
                </a:extLst>
              </p:cNvPr>
              <p:cNvPicPr/>
              <p:nvPr/>
            </p:nvPicPr>
            <p:blipFill>
              <a:blip r:embed="rId19" cstate="print"/>
              <a:stretch>
                <a:fillRect/>
              </a:stretch>
            </p:blipFill>
            <p:spPr>
              <a:xfrm>
                <a:off x="3879850" y="7339583"/>
                <a:ext cx="762000" cy="432054"/>
              </a:xfrm>
              <a:prstGeom prst="rect">
                <a:avLst/>
              </a:prstGeom>
              <a:grpFill/>
            </p:spPr>
          </p:pic>
          <p:pic>
            <p:nvPicPr>
              <p:cNvPr id="29" name="object 21">
                <a:extLst>
                  <a:ext uri="{FF2B5EF4-FFF2-40B4-BE49-F238E27FC236}">
                    <a16:creationId xmlns:a16="http://schemas.microsoft.com/office/drawing/2014/main" id="{05CF4701-760F-4BAE-A2A7-B3B9CECE2FA5}"/>
                  </a:ext>
                </a:extLst>
              </p:cNvPr>
              <p:cNvPicPr/>
              <p:nvPr/>
            </p:nvPicPr>
            <p:blipFill>
              <a:blip r:embed="rId20" cstate="print"/>
              <a:stretch>
                <a:fillRect/>
              </a:stretch>
            </p:blipFill>
            <p:spPr>
              <a:xfrm>
                <a:off x="2400300" y="7339583"/>
                <a:ext cx="811781" cy="356616"/>
              </a:xfrm>
              <a:prstGeom prst="rect">
                <a:avLst/>
              </a:prstGeom>
              <a:grpFill/>
            </p:spPr>
          </p:pic>
          <p:pic>
            <p:nvPicPr>
              <p:cNvPr id="30" name="object 22">
                <a:extLst>
                  <a:ext uri="{FF2B5EF4-FFF2-40B4-BE49-F238E27FC236}">
                    <a16:creationId xmlns:a16="http://schemas.microsoft.com/office/drawing/2014/main" id="{3BD85414-7819-4428-9AF8-41A48C8EE8FF}"/>
                  </a:ext>
                </a:extLst>
              </p:cNvPr>
              <p:cNvPicPr/>
              <p:nvPr/>
            </p:nvPicPr>
            <p:blipFill>
              <a:blip r:embed="rId21" cstate="print"/>
              <a:stretch>
                <a:fillRect/>
              </a:stretch>
            </p:blipFill>
            <p:spPr>
              <a:xfrm>
                <a:off x="5322424" y="7339583"/>
                <a:ext cx="299706" cy="134365"/>
              </a:xfrm>
              <a:prstGeom prst="rect">
                <a:avLst/>
              </a:prstGeom>
              <a:grpFill/>
            </p:spPr>
          </p:pic>
          <p:pic>
            <p:nvPicPr>
              <p:cNvPr id="31" name="object 23">
                <a:extLst>
                  <a:ext uri="{FF2B5EF4-FFF2-40B4-BE49-F238E27FC236}">
                    <a16:creationId xmlns:a16="http://schemas.microsoft.com/office/drawing/2014/main" id="{FD59913E-EDAB-40ED-9C68-AF6C1610A2DF}"/>
                  </a:ext>
                </a:extLst>
              </p:cNvPr>
              <p:cNvPicPr/>
              <p:nvPr/>
            </p:nvPicPr>
            <p:blipFill>
              <a:blip r:embed="rId22" cstate="print"/>
              <a:stretch>
                <a:fillRect/>
              </a:stretch>
            </p:blipFill>
            <p:spPr>
              <a:xfrm>
                <a:off x="76198" y="0"/>
                <a:ext cx="7397751" cy="3879850"/>
              </a:xfrm>
              <a:prstGeom prst="rect">
                <a:avLst/>
              </a:prstGeom>
              <a:grpFill/>
            </p:spPr>
          </p:pic>
        </p:grpSp>
      </p:grpSp>
    </p:spTree>
    <p:extLst>
      <p:ext uri="{BB962C8B-B14F-4D97-AF65-F5344CB8AC3E}">
        <p14:creationId xmlns:p14="http://schemas.microsoft.com/office/powerpoint/2010/main" val="1017462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273F0-FA4F-4444-8071-2E7463746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03329-8878-4CED-8FA7-AB4118443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069AF-94AD-4378-98DC-CA2EE2A15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DD4-3197-45FA-995C-2E46A844149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4AFA6-C3B9-4FA0-9855-3286F2DF9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46170-59AB-43C9-A07B-19FFAE3CD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ABDB-8E62-476F-853F-F191E2AF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8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E1A75-B3F1-43A5-821C-F499D59F3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64E0E-10DB-4245-9967-1AE6A9E2A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78C1-E7B1-4F74-9D79-BCCBE2519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DD4-3197-45FA-995C-2E46A844149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93B3D-06C2-4A40-B288-E24360A28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B4C6F-2EF3-4491-BF9F-C3FEE97E4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ABDB-8E62-476F-853F-F191E2AF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325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C49AE-FB18-4150-9D39-9FA225832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5FFD3-6C24-4475-97ED-4930C6C94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BAE9E9-D5D6-4262-874C-388FEF188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C204D-6D82-455F-AF18-4808E836F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DD4-3197-45FA-995C-2E46A844149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58E3D-B2E5-4F34-8975-B9AC248C7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F1F6DB-9D16-40A2-B691-9BA7CD3CD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ABDB-8E62-476F-853F-F191E2AF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9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D0699-DAE7-42A2-80EB-09DBB8744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854782-3FA9-4076-AA1A-5182BE25F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11FBE1-554C-4E4D-BFE8-386CB484A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224FFC-F787-4019-B5DB-E4E353DDB2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919F4F-2F89-4D5F-8515-7CF4C5F310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4D83E8-2675-413C-8F7D-C223C5C5A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DD4-3197-45FA-995C-2E46A844149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AB45B0-C732-477B-90FC-84074F56D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2A0442-FBEE-459E-8B2A-63E9B38F4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ABDB-8E62-476F-853F-F191E2AF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6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BE519-746D-4A95-8ECD-04D253603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267EA9-FA3D-4E5B-B0C5-6DE9D60CF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DD4-3197-45FA-995C-2E46A844149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D64F58-61D1-4D8C-92C2-353ADC0DA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43B007-FD9D-4AC3-8ED3-BB787B06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ABDB-8E62-476F-853F-F191E2AF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9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1698C5-BAD6-46F7-9685-DB97998D4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DD4-3197-45FA-995C-2E46A844149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6C7877-12EC-444A-A4F7-AC9D146D4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D8DCE-273A-40E3-B7B7-544E05D8C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ABDB-8E62-476F-853F-F191E2AF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1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36A3BD-8F4E-48F1-9056-1FFA0D130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29E15-5625-478C-9AAC-4EC4B520F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EC61A-DD7A-469B-95C8-28902D4D26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2EDD4-3197-45FA-995C-2E46A844149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BC73B-90F4-4B25-897D-1C7EB33E6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CC98F-BE4D-4563-83BF-487A6E2A3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3ABDB-8E62-476F-853F-F191E2AF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6151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Montserrat ExtraBold" panose="00000900000000000000" pitchFamily="2" charset="0"/>
              </a:rPr>
              <a:t>   FORMIDABLE </a:t>
            </a:r>
            <a:endParaRPr lang="en-US" sz="4800" dirty="0">
              <a:solidFill>
                <a:schemeClr val="bg1"/>
              </a:solidFill>
              <a:latin typeface="Montserrat ExtraBold" panose="000009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93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AA79F4B7-41BB-438E-9E7F-7D349746AF5C}"/>
              </a:ext>
            </a:extLst>
          </p:cNvPr>
          <p:cNvSpPr txBox="1"/>
          <p:nvPr/>
        </p:nvSpPr>
        <p:spPr>
          <a:xfrm>
            <a:off x="0" y="4305300"/>
            <a:ext cx="121920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YAMMERTIME</a:t>
            </a:r>
            <a:endParaRPr lang="en-US" sz="2800" dirty="0">
              <a:solidFill>
                <a:srgbClr val="004062"/>
              </a:solidFill>
              <a:latin typeface="Montserrat ExtraBold" panose="00000900000000000000" pitchFamily="2" charset="0"/>
            </a:endParaRPr>
          </a:p>
          <a:p>
            <a:pPr algn="ctr">
              <a:spcAft>
                <a:spcPts val="1200"/>
              </a:spcAft>
            </a:pPr>
            <a:r>
              <a:rPr lang="en-US" sz="2800" dirty="0">
                <a:solidFill>
                  <a:srgbClr val="004062"/>
                </a:solidFill>
                <a:latin typeface="Montserrat ExtraBold" panose="00000900000000000000" pitchFamily="2" charset="0"/>
              </a:rPr>
              <a:t>TOASTMASTERS CLUB</a:t>
            </a:r>
          </a:p>
          <a:p>
            <a:pPr algn="ctr">
              <a:spcAft>
                <a:spcPts val="1200"/>
              </a:spcAft>
            </a:pPr>
            <a:r>
              <a:rPr lang="en-US" sz="2800" dirty="0">
                <a:solidFill>
                  <a:srgbClr val="004062"/>
                </a:solidFill>
                <a:latin typeface="Montserrat Medium" panose="00000600000000000000" pitchFamily="2" charset="0"/>
              </a:rPr>
              <a:t>Club </a:t>
            </a:r>
            <a:r>
              <a:rPr lang="en-US" sz="2800" dirty="0" smtClean="0">
                <a:solidFill>
                  <a:srgbClr val="004062"/>
                </a:solidFill>
                <a:latin typeface="Montserrat Medium" panose="00000600000000000000" pitchFamily="2" charset="0"/>
              </a:rPr>
              <a:t>06570266</a:t>
            </a:r>
            <a:r>
              <a:rPr lang="en-US" sz="2800" dirty="0">
                <a:solidFill>
                  <a:srgbClr val="004062"/>
                </a:solidFill>
                <a:latin typeface="Montserrat Medium" panose="00000600000000000000" pitchFamily="2" charset="0"/>
              </a:rPr>
              <a:t/>
            </a:r>
            <a:br>
              <a:rPr lang="en-US" sz="2800" dirty="0">
                <a:solidFill>
                  <a:srgbClr val="004062"/>
                </a:solidFill>
                <a:latin typeface="Montserrat Medium" panose="00000600000000000000" pitchFamily="2" charset="0"/>
              </a:rPr>
            </a:br>
            <a:endParaRPr lang="en-US" sz="2800" dirty="0">
              <a:solidFill>
                <a:srgbClr val="004062"/>
              </a:solidFill>
              <a:latin typeface="Montserrat Medium" panose="00000600000000000000" pitchFamily="2" charset="0"/>
            </a:endParaRPr>
          </a:p>
        </p:txBody>
      </p:sp>
      <p:pic>
        <p:nvPicPr>
          <p:cNvPr id="31" name="Picture 30" descr="Logo, company name&#10;&#10;Description automatically generated">
            <a:extLst>
              <a:ext uri="{FF2B5EF4-FFF2-40B4-BE49-F238E27FC236}">
                <a16:creationId xmlns:a16="http://schemas.microsoft.com/office/drawing/2014/main" id="{20291461-2966-4D65-B034-99226D5A64B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284" y="1004265"/>
            <a:ext cx="3126271" cy="259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56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2E37BAA-292B-4B3C-80D6-81F779A2D82D}"/>
              </a:ext>
            </a:extLst>
          </p:cNvPr>
          <p:cNvGrpSpPr/>
          <p:nvPr/>
        </p:nvGrpSpPr>
        <p:grpSpPr>
          <a:xfrm>
            <a:off x="-1967965" y="-5768657"/>
            <a:ext cx="16127930" cy="16139799"/>
            <a:chOff x="0" y="0"/>
            <a:chExt cx="7766050" cy="7771765"/>
          </a:xfrm>
          <a:noFill/>
          <a:effectLst/>
        </p:grpSpPr>
        <p:pic>
          <p:nvPicPr>
            <p:cNvPr id="6" name="object 2">
              <a:extLst>
                <a:ext uri="{FF2B5EF4-FFF2-40B4-BE49-F238E27FC236}">
                  <a16:creationId xmlns:a16="http://schemas.microsoft.com/office/drawing/2014/main" id="{22BE29CB-4038-4C95-9D44-87321AEE6E0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74208" y="4195538"/>
              <a:ext cx="1389888" cy="2741709"/>
            </a:xfrm>
            <a:prstGeom prst="rect">
              <a:avLst/>
            </a:prstGeom>
            <a:grpFill/>
          </p:spPr>
        </p:pic>
        <p:grpSp>
          <p:nvGrpSpPr>
            <p:cNvPr id="7" name="object 3">
              <a:extLst>
                <a:ext uri="{FF2B5EF4-FFF2-40B4-BE49-F238E27FC236}">
                  <a16:creationId xmlns:a16="http://schemas.microsoft.com/office/drawing/2014/main" id="{1DB25D58-279D-44D4-935D-3FD46EE05D64}"/>
                </a:ext>
              </a:extLst>
            </p:cNvPr>
            <p:cNvGrpSpPr/>
            <p:nvPr/>
          </p:nvGrpSpPr>
          <p:grpSpPr>
            <a:xfrm>
              <a:off x="0" y="0"/>
              <a:ext cx="7766050" cy="7771765"/>
              <a:chOff x="0" y="0"/>
              <a:chExt cx="7766050" cy="7771765"/>
            </a:xfrm>
            <a:grpFill/>
          </p:grpSpPr>
          <p:pic>
            <p:nvPicPr>
              <p:cNvPr id="10" name="object 4">
                <a:extLst>
                  <a:ext uri="{FF2B5EF4-FFF2-40B4-BE49-F238E27FC236}">
                    <a16:creationId xmlns:a16="http://schemas.microsoft.com/office/drawing/2014/main" id="{E6BD78A9-C567-40B0-BEB4-C4C6697E2CD3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5474208" y="3283000"/>
                <a:ext cx="1389888" cy="601725"/>
              </a:xfrm>
              <a:prstGeom prst="rect">
                <a:avLst/>
              </a:prstGeom>
              <a:grpFill/>
            </p:spPr>
          </p:pic>
          <p:pic>
            <p:nvPicPr>
              <p:cNvPr id="11" name="object 5">
                <a:extLst>
                  <a:ext uri="{FF2B5EF4-FFF2-40B4-BE49-F238E27FC236}">
                    <a16:creationId xmlns:a16="http://schemas.microsoft.com/office/drawing/2014/main" id="{3AF8FEC0-14A6-4F80-B064-15B76FB1FF6B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845807" y="3117850"/>
                <a:ext cx="920242" cy="768350"/>
              </a:xfrm>
              <a:prstGeom prst="rect">
                <a:avLst/>
              </a:prstGeom>
              <a:grpFill/>
            </p:spPr>
          </p:pic>
          <p:pic>
            <p:nvPicPr>
              <p:cNvPr id="12" name="object 6">
                <a:extLst>
                  <a:ext uri="{FF2B5EF4-FFF2-40B4-BE49-F238E27FC236}">
                    <a16:creationId xmlns:a16="http://schemas.microsoft.com/office/drawing/2014/main" id="{F8EDD961-5443-4F31-BEBA-1C18FA18504C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0" y="3557320"/>
                <a:ext cx="5492496" cy="1264615"/>
              </a:xfrm>
              <a:prstGeom prst="rect">
                <a:avLst/>
              </a:prstGeom>
              <a:grpFill/>
            </p:spPr>
          </p:pic>
          <p:pic>
            <p:nvPicPr>
              <p:cNvPr id="13" name="object 7">
                <a:extLst>
                  <a:ext uri="{FF2B5EF4-FFF2-40B4-BE49-F238E27FC236}">
                    <a16:creationId xmlns:a16="http://schemas.microsoft.com/office/drawing/2014/main" id="{C40E362F-7CA3-4140-9A8E-58916688AA22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6845807" y="4467119"/>
                <a:ext cx="850392" cy="898630"/>
              </a:xfrm>
              <a:prstGeom prst="rect">
                <a:avLst/>
              </a:prstGeom>
              <a:grpFill/>
            </p:spPr>
          </p:pic>
          <p:pic>
            <p:nvPicPr>
              <p:cNvPr id="14" name="object 8">
                <a:extLst>
                  <a:ext uri="{FF2B5EF4-FFF2-40B4-BE49-F238E27FC236}">
                    <a16:creationId xmlns:a16="http://schemas.microsoft.com/office/drawing/2014/main" id="{B52C8FDB-A2F7-45C3-B5C2-1BB7448D080B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3879850" y="4803647"/>
                <a:ext cx="1612646" cy="1286256"/>
              </a:xfrm>
              <a:prstGeom prst="rect">
                <a:avLst/>
              </a:prstGeom>
              <a:grpFill/>
            </p:spPr>
          </p:pic>
          <p:pic>
            <p:nvPicPr>
              <p:cNvPr id="15" name="object 9">
                <a:extLst>
                  <a:ext uri="{FF2B5EF4-FFF2-40B4-BE49-F238E27FC236}">
                    <a16:creationId xmlns:a16="http://schemas.microsoft.com/office/drawing/2014/main" id="{CE42F769-2B3B-46D7-9746-544114DA450B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445008" y="4803647"/>
                <a:ext cx="3256538" cy="1286256"/>
              </a:xfrm>
              <a:prstGeom prst="rect">
                <a:avLst/>
              </a:prstGeom>
              <a:grpFill/>
            </p:spPr>
          </p:pic>
          <p:pic>
            <p:nvPicPr>
              <p:cNvPr id="16" name="object 10">
                <a:extLst>
                  <a:ext uri="{FF2B5EF4-FFF2-40B4-BE49-F238E27FC236}">
                    <a16:creationId xmlns:a16="http://schemas.microsoft.com/office/drawing/2014/main" id="{15DC4F04-1E15-4079-AFF6-19BFD46EBA92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292100" y="5300894"/>
                <a:ext cx="171195" cy="375876"/>
              </a:xfrm>
              <a:prstGeom prst="rect">
                <a:avLst/>
              </a:prstGeom>
              <a:grpFill/>
            </p:spPr>
          </p:pic>
          <p:pic>
            <p:nvPicPr>
              <p:cNvPr id="17" name="object 11">
                <a:extLst>
                  <a:ext uri="{FF2B5EF4-FFF2-40B4-BE49-F238E27FC236}">
                    <a16:creationId xmlns:a16="http://schemas.microsoft.com/office/drawing/2014/main" id="{B501875E-8B8E-41FF-930B-A994318F3DA5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6845807" y="5855213"/>
                <a:ext cx="266192" cy="498082"/>
              </a:xfrm>
              <a:prstGeom prst="rect">
                <a:avLst/>
              </a:prstGeom>
              <a:grpFill/>
            </p:spPr>
          </p:pic>
          <p:pic>
            <p:nvPicPr>
              <p:cNvPr id="18" name="object 12">
                <a:extLst>
                  <a:ext uri="{FF2B5EF4-FFF2-40B4-BE49-F238E27FC236}">
                    <a16:creationId xmlns:a16="http://schemas.microsoft.com/office/drawing/2014/main" id="{2AF89258-CFC1-4479-A0D8-BA7176A79F3E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3879850" y="6071615"/>
                <a:ext cx="610462" cy="865632"/>
              </a:xfrm>
              <a:prstGeom prst="rect">
                <a:avLst/>
              </a:prstGeom>
              <a:grpFill/>
            </p:spPr>
          </p:pic>
          <p:pic>
            <p:nvPicPr>
              <p:cNvPr id="19" name="object 13">
                <a:extLst>
                  <a:ext uri="{FF2B5EF4-FFF2-40B4-BE49-F238E27FC236}">
                    <a16:creationId xmlns:a16="http://schemas.microsoft.com/office/drawing/2014/main" id="{7DF03CED-57C6-4AED-A49D-AEEDA17607AE}"/>
                  </a:ext>
                </a:extLst>
              </p:cNvPr>
              <p:cNvPicPr/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2619011" y="6071615"/>
                <a:ext cx="837802" cy="865632"/>
              </a:xfrm>
              <a:prstGeom prst="rect">
                <a:avLst/>
              </a:prstGeom>
              <a:grpFill/>
            </p:spPr>
          </p:pic>
          <p:pic>
            <p:nvPicPr>
              <p:cNvPr id="20" name="object 14">
                <a:extLst>
                  <a:ext uri="{FF2B5EF4-FFF2-40B4-BE49-F238E27FC236}">
                    <a16:creationId xmlns:a16="http://schemas.microsoft.com/office/drawing/2014/main" id="{11C37FD8-95ED-4A82-9F65-E71E37C58AD7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4793731" y="6071615"/>
                <a:ext cx="698764" cy="865632"/>
              </a:xfrm>
              <a:prstGeom prst="rect">
                <a:avLst/>
              </a:prstGeom>
              <a:grpFill/>
            </p:spPr>
          </p:pic>
          <p:pic>
            <p:nvPicPr>
              <p:cNvPr id="21" name="object 15">
                <a:extLst>
                  <a:ext uri="{FF2B5EF4-FFF2-40B4-BE49-F238E27FC236}">
                    <a16:creationId xmlns:a16="http://schemas.microsoft.com/office/drawing/2014/main" id="{B472A4C0-98CA-459D-A5B2-2933496452F0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1136650" y="6071615"/>
                <a:ext cx="1287764" cy="865632"/>
              </a:xfrm>
              <a:prstGeom prst="rect">
                <a:avLst/>
              </a:prstGeom>
              <a:grpFill/>
            </p:spPr>
          </p:pic>
          <p:pic>
            <p:nvPicPr>
              <p:cNvPr id="22" name="object 16">
                <a:extLst>
                  <a:ext uri="{FF2B5EF4-FFF2-40B4-BE49-F238E27FC236}">
                    <a16:creationId xmlns:a16="http://schemas.microsoft.com/office/drawing/2014/main" id="{D69069A8-EF6F-476E-8B79-3E850C5D4B13}"/>
                  </a:ext>
                </a:extLst>
              </p:cNvPr>
              <p:cNvPicPr/>
              <p:nvPr/>
            </p:nvPicPr>
            <p:blipFill>
              <a:blip r:embed="rId16" cstate="print"/>
              <a:stretch>
                <a:fillRect/>
              </a:stretch>
            </p:blipFill>
            <p:spPr>
              <a:xfrm>
                <a:off x="3879850" y="6918959"/>
                <a:ext cx="694446" cy="438912"/>
              </a:xfrm>
              <a:prstGeom prst="rect">
                <a:avLst/>
              </a:prstGeom>
              <a:grpFill/>
            </p:spPr>
          </p:pic>
          <p:pic>
            <p:nvPicPr>
              <p:cNvPr id="23" name="object 17">
                <a:extLst>
                  <a:ext uri="{FF2B5EF4-FFF2-40B4-BE49-F238E27FC236}">
                    <a16:creationId xmlns:a16="http://schemas.microsoft.com/office/drawing/2014/main" id="{33B46F09-68DE-4DDA-8D44-AFC63F9508DB}"/>
                  </a:ext>
                </a:extLst>
              </p:cNvPr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2445550" y="6918959"/>
                <a:ext cx="847715" cy="438912"/>
              </a:xfrm>
              <a:prstGeom prst="rect">
                <a:avLst/>
              </a:prstGeom>
              <a:grpFill/>
            </p:spPr>
          </p:pic>
          <p:pic>
            <p:nvPicPr>
              <p:cNvPr id="24" name="object 18">
                <a:extLst>
                  <a:ext uri="{FF2B5EF4-FFF2-40B4-BE49-F238E27FC236}">
                    <a16:creationId xmlns:a16="http://schemas.microsoft.com/office/drawing/2014/main" id="{85EA8AD7-D7F0-4668-951D-40138DC7C9E5}"/>
                  </a:ext>
                </a:extLst>
              </p:cNvPr>
              <p:cNvPicPr/>
              <p:nvPr/>
            </p:nvPicPr>
            <p:blipFill>
              <a:blip r:embed="rId18" cstate="print"/>
              <a:stretch>
                <a:fillRect/>
              </a:stretch>
            </p:blipFill>
            <p:spPr>
              <a:xfrm>
                <a:off x="5147040" y="6918959"/>
                <a:ext cx="910859" cy="438912"/>
              </a:xfrm>
              <a:prstGeom prst="rect">
                <a:avLst/>
              </a:prstGeom>
              <a:grpFill/>
            </p:spPr>
          </p:pic>
          <p:pic>
            <p:nvPicPr>
              <p:cNvPr id="25" name="object 19">
                <a:extLst>
                  <a:ext uri="{FF2B5EF4-FFF2-40B4-BE49-F238E27FC236}">
                    <a16:creationId xmlns:a16="http://schemas.microsoft.com/office/drawing/2014/main" id="{0F2B46B7-CF8E-4EC2-BE48-D8C795DEC78C}"/>
                  </a:ext>
                </a:extLst>
              </p:cNvPr>
              <p:cNvPicPr/>
              <p:nvPr/>
            </p:nvPicPr>
            <p:blipFill>
              <a:blip r:embed="rId19" cstate="print"/>
              <a:stretch>
                <a:fillRect/>
              </a:stretch>
            </p:blipFill>
            <p:spPr>
              <a:xfrm>
                <a:off x="1491606" y="6918959"/>
                <a:ext cx="370131" cy="193040"/>
              </a:xfrm>
              <a:prstGeom prst="rect">
                <a:avLst/>
              </a:prstGeom>
              <a:grpFill/>
            </p:spPr>
          </p:pic>
          <p:pic>
            <p:nvPicPr>
              <p:cNvPr id="26" name="object 20">
                <a:extLst>
                  <a:ext uri="{FF2B5EF4-FFF2-40B4-BE49-F238E27FC236}">
                    <a16:creationId xmlns:a16="http://schemas.microsoft.com/office/drawing/2014/main" id="{8A12A74F-128F-41C5-AFAE-125D16FB83E1}"/>
                  </a:ext>
                </a:extLst>
              </p:cNvPr>
              <p:cNvPicPr/>
              <p:nvPr/>
            </p:nvPicPr>
            <p:blipFill>
              <a:blip r:embed="rId20" cstate="print"/>
              <a:stretch>
                <a:fillRect/>
              </a:stretch>
            </p:blipFill>
            <p:spPr>
              <a:xfrm>
                <a:off x="3879850" y="7339583"/>
                <a:ext cx="762000" cy="432054"/>
              </a:xfrm>
              <a:prstGeom prst="rect">
                <a:avLst/>
              </a:prstGeom>
              <a:grpFill/>
            </p:spPr>
          </p:pic>
          <p:pic>
            <p:nvPicPr>
              <p:cNvPr id="27" name="object 21">
                <a:extLst>
                  <a:ext uri="{FF2B5EF4-FFF2-40B4-BE49-F238E27FC236}">
                    <a16:creationId xmlns:a16="http://schemas.microsoft.com/office/drawing/2014/main" id="{42AA070A-42A1-4DD2-BD98-3CA2892F9B48}"/>
                  </a:ext>
                </a:extLst>
              </p:cNvPr>
              <p:cNvPicPr/>
              <p:nvPr/>
            </p:nvPicPr>
            <p:blipFill>
              <a:blip r:embed="rId21" cstate="print"/>
              <a:stretch>
                <a:fillRect/>
              </a:stretch>
            </p:blipFill>
            <p:spPr>
              <a:xfrm>
                <a:off x="2400300" y="7339583"/>
                <a:ext cx="811781" cy="356616"/>
              </a:xfrm>
              <a:prstGeom prst="rect">
                <a:avLst/>
              </a:prstGeom>
              <a:grpFill/>
            </p:spPr>
          </p:pic>
          <p:pic>
            <p:nvPicPr>
              <p:cNvPr id="28" name="object 22">
                <a:extLst>
                  <a:ext uri="{FF2B5EF4-FFF2-40B4-BE49-F238E27FC236}">
                    <a16:creationId xmlns:a16="http://schemas.microsoft.com/office/drawing/2014/main" id="{7628AB7E-D4BF-4A60-8867-E1533A0203E9}"/>
                  </a:ext>
                </a:extLst>
              </p:cNvPr>
              <p:cNvPicPr/>
              <p:nvPr/>
            </p:nvPicPr>
            <p:blipFill>
              <a:blip r:embed="rId22" cstate="print"/>
              <a:stretch>
                <a:fillRect/>
              </a:stretch>
            </p:blipFill>
            <p:spPr>
              <a:xfrm>
                <a:off x="5322424" y="7339583"/>
                <a:ext cx="299706" cy="134365"/>
              </a:xfrm>
              <a:prstGeom prst="rect">
                <a:avLst/>
              </a:prstGeom>
              <a:grpFill/>
            </p:spPr>
          </p:pic>
          <p:pic>
            <p:nvPicPr>
              <p:cNvPr id="29" name="object 23">
                <a:extLst>
                  <a:ext uri="{FF2B5EF4-FFF2-40B4-BE49-F238E27FC236}">
                    <a16:creationId xmlns:a16="http://schemas.microsoft.com/office/drawing/2014/main" id="{8E100EF3-D6CE-41AC-91A4-526CBB1C144A}"/>
                  </a:ext>
                </a:extLst>
              </p:cNvPr>
              <p:cNvPicPr/>
              <p:nvPr/>
            </p:nvPicPr>
            <p:blipFill>
              <a:blip r:embed="rId23" cstate="print"/>
              <a:stretch>
                <a:fillRect/>
              </a:stretch>
            </p:blipFill>
            <p:spPr>
              <a:xfrm>
                <a:off x="76198" y="0"/>
                <a:ext cx="7397751" cy="3879850"/>
              </a:xfrm>
              <a:prstGeom prst="rect">
                <a:avLst/>
              </a:prstGeom>
              <a:grpFill/>
            </p:spPr>
          </p:pic>
        </p:grp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28FB3751-CE1A-4ACA-9BDC-752A598C461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0000">
                <a:srgbClr val="C78F65">
                  <a:lumMod val="71000"/>
                  <a:lumOff val="29000"/>
                  <a:alpha val="93000"/>
                </a:srgbClr>
              </a:gs>
              <a:gs pos="0">
                <a:srgbClr val="FFE88D"/>
              </a:gs>
              <a:gs pos="100000">
                <a:srgbClr val="7D1C31"/>
              </a:gs>
            </a:gsLst>
            <a:lin ang="15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79F4B7-41BB-438E-9E7F-7D349746AF5C}"/>
              </a:ext>
            </a:extLst>
          </p:cNvPr>
          <p:cNvSpPr txBox="1"/>
          <p:nvPr/>
        </p:nvSpPr>
        <p:spPr>
          <a:xfrm>
            <a:off x="0" y="4305300"/>
            <a:ext cx="121920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YAMMERTIME</a:t>
            </a:r>
            <a:endParaRPr lang="en-US" sz="2800" dirty="0">
              <a:solidFill>
                <a:srgbClr val="004062"/>
              </a:solidFill>
              <a:latin typeface="Montserrat ExtraBold" panose="00000900000000000000" pitchFamily="2" charset="0"/>
            </a:endParaRPr>
          </a:p>
          <a:p>
            <a:pPr algn="ctr">
              <a:spcAft>
                <a:spcPts val="1200"/>
              </a:spcAft>
            </a:pPr>
            <a:r>
              <a:rPr lang="en-US" sz="2800" dirty="0">
                <a:solidFill>
                  <a:srgbClr val="004062"/>
                </a:solidFill>
                <a:latin typeface="Montserrat ExtraBold" panose="00000900000000000000" pitchFamily="2" charset="0"/>
              </a:rPr>
              <a:t>TOASTMASTERS CLUB</a:t>
            </a:r>
          </a:p>
          <a:p>
            <a:pPr algn="ctr">
              <a:spcAft>
                <a:spcPts val="1200"/>
              </a:spcAft>
            </a:pPr>
            <a:r>
              <a:rPr lang="en-US" sz="2800" dirty="0">
                <a:solidFill>
                  <a:srgbClr val="004062"/>
                </a:solidFill>
                <a:latin typeface="Montserrat Medium" panose="00000600000000000000" pitchFamily="2" charset="0"/>
              </a:rPr>
              <a:t>Club </a:t>
            </a:r>
            <a:r>
              <a:rPr lang="en-US" sz="2800" dirty="0" smtClean="0">
                <a:solidFill>
                  <a:srgbClr val="004062"/>
                </a:solidFill>
                <a:latin typeface="Montserrat Medium" panose="00000600000000000000" pitchFamily="2" charset="0"/>
              </a:rPr>
              <a:t>06570266</a:t>
            </a:r>
            <a:r>
              <a:rPr lang="en-US" sz="2800" dirty="0">
                <a:solidFill>
                  <a:srgbClr val="004062"/>
                </a:solidFill>
                <a:latin typeface="Montserrat Medium" panose="00000600000000000000" pitchFamily="2" charset="0"/>
              </a:rPr>
              <a:t/>
            </a:r>
            <a:br>
              <a:rPr lang="en-US" sz="2800" dirty="0">
                <a:solidFill>
                  <a:srgbClr val="004062"/>
                </a:solidFill>
                <a:latin typeface="Montserrat Medium" panose="00000600000000000000" pitchFamily="2" charset="0"/>
              </a:rPr>
            </a:br>
            <a:endParaRPr lang="en-US" sz="2800" dirty="0">
              <a:solidFill>
                <a:srgbClr val="004062"/>
              </a:solidFill>
              <a:latin typeface="Montserrat Medium" panose="00000600000000000000" pitchFamily="2" charset="0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20291461-2966-4D65-B034-99226D5A64BF}"/>
              </a:ext>
            </a:extLst>
          </p:cNvPr>
          <p:cNvPicPr>
            <a:picLocks noChangeAspect="1"/>
          </p:cNvPicPr>
          <p:nvPr/>
        </p:nvPicPr>
        <p:blipFill>
          <a:blip r:embed="rId2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284" y="1004265"/>
            <a:ext cx="3126271" cy="259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22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149</Words>
  <Application>Microsoft Office PowerPoint</Application>
  <PresentationFormat>Widescreen</PresentationFormat>
  <Paragraphs>23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Montserrat ExtraBold</vt:lpstr>
      <vt:lpstr>Montserrat Medium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Charissa Yang</dc:creator>
  <cp:lastModifiedBy>Charissa Yang</cp:lastModifiedBy>
  <cp:revision>16</cp:revision>
  <dcterms:created xsi:type="dcterms:W3CDTF">2021-08-27T01:37:57Z</dcterms:created>
  <dcterms:modified xsi:type="dcterms:W3CDTF">2023-09-20T18:36:15Z</dcterms:modified>
</cp:coreProperties>
</file>